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9675" cy="10691813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33600" y="568080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8214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73672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83984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3360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73672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83984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33600" y="688680"/>
            <a:ext cx="6220440" cy="7774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8214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33600" y="568080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8214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73672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83984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3360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73672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83984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33600" y="688680"/>
            <a:ext cx="6220440" cy="7774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8214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33600" y="568080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8214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73672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83984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3360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73672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83984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33600" y="688680"/>
            <a:ext cx="6220440" cy="7774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8214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33600" y="568080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8214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73672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83984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3360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73672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83984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33600" y="688680"/>
            <a:ext cx="6220440" cy="7774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8214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33600" y="568080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8214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33600" y="688680"/>
            <a:ext cx="6220440" cy="7774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73672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839840" y="263808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3360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73672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4839840" y="5680800"/>
            <a:ext cx="200268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821400" y="568080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821400" y="2638080"/>
            <a:ext cx="303552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33600" y="5680800"/>
            <a:ext cx="6220440" cy="277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33600" y="688680"/>
            <a:ext cx="6220440" cy="1676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33600" y="2638080"/>
            <a:ext cx="6220440" cy="582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Рисунок 189"/>
          <p:cNvPicPr/>
          <p:nvPr/>
        </p:nvPicPr>
        <p:blipFill>
          <a:blip r:embed="rId2"/>
          <a:stretch/>
        </p:blipFill>
        <p:spPr>
          <a:xfrm>
            <a:off x="1542600" y="6349735"/>
            <a:ext cx="5143320" cy="3425400"/>
          </a:xfrm>
          <a:prstGeom prst="rect">
            <a:avLst/>
          </a:prstGeom>
          <a:ln>
            <a:noFill/>
          </a:ln>
        </p:spPr>
      </p:pic>
      <p:sp>
        <p:nvSpPr>
          <p:cNvPr id="191" name="TextShape 1"/>
          <p:cNvSpPr txBox="1"/>
          <p:nvPr/>
        </p:nvSpPr>
        <p:spPr>
          <a:xfrm>
            <a:off x="4051800" y="456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1080720" y="15422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5934240" y="15422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94" name="TextShape 4"/>
          <p:cNvSpPr txBox="1"/>
          <p:nvPr/>
        </p:nvSpPr>
        <p:spPr>
          <a:xfrm>
            <a:off x="1080720" y="17082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95" name="TextShape 5"/>
          <p:cNvSpPr txBox="1"/>
          <p:nvPr/>
        </p:nvSpPr>
        <p:spPr>
          <a:xfrm>
            <a:off x="1787760" y="19123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96" name="TextShape 6"/>
          <p:cNvSpPr txBox="1"/>
          <p:nvPr/>
        </p:nvSpPr>
        <p:spPr>
          <a:xfrm>
            <a:off x="2237760" y="1912320"/>
            <a:ext cx="4325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pc="-1" dirty="0" smtClean="0">
                <a:solidFill>
                  <a:srgbClr val="3366FF"/>
                </a:solidFill>
                <a:latin typeface="Times New Roman"/>
              </a:rPr>
              <a:t>SHAHRISABZ   12</a:t>
            </a:r>
            <a:r>
              <a:rPr lang="en-US" sz="1410" b="1" strike="noStrike" spc="-1" dirty="0" smtClean="0">
                <a:solidFill>
                  <a:srgbClr val="3366FF"/>
                </a:solidFill>
                <a:latin typeface="Times New Roman"/>
              </a:rPr>
              <a:t>-SONLI </a:t>
            </a:r>
            <a:r>
              <a:rPr lang="en-US" sz="1410" b="1" strike="noStrike" spc="-1" dirty="0">
                <a:solidFill>
                  <a:srgbClr val="3366FF"/>
                </a:solidFill>
                <a:latin typeface="Times New Roman"/>
              </a:rPr>
              <a:t>O ‘ R T A   T A’ L I M  </a:t>
            </a:r>
            <a:endParaRPr lang="en-US" sz="1410" b="0" strike="noStrike" spc="-1" dirty="0">
              <a:latin typeface="Times New Roman"/>
            </a:endParaRPr>
          </a:p>
        </p:txBody>
      </p:sp>
      <p:sp>
        <p:nvSpPr>
          <p:cNvPr id="197" name="TextShape 7"/>
          <p:cNvSpPr txBox="1"/>
          <p:nvPr/>
        </p:nvSpPr>
        <p:spPr>
          <a:xfrm>
            <a:off x="1591200" y="2220480"/>
            <a:ext cx="5657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3366FF"/>
                </a:solidFill>
                <a:latin typeface="Times New Roman"/>
              </a:rPr>
              <a:t>M A K T A B I N I N G   O N A   T I L I   V A   A D A B I Y O T   F A N I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98" name="TextShape 8"/>
          <p:cNvSpPr txBox="1"/>
          <p:nvPr/>
        </p:nvSpPr>
        <p:spPr>
          <a:xfrm>
            <a:off x="3255840" y="2526840"/>
            <a:ext cx="2521800" cy="74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3366FF"/>
                </a:solidFill>
                <a:latin typeface="Times New Roman"/>
              </a:rPr>
              <a:t>O ‘ Q I T U V C H I S I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99" name="TextShape 9"/>
          <p:cNvSpPr txBox="1"/>
          <p:nvPr/>
        </p:nvSpPr>
        <p:spPr>
          <a:xfrm>
            <a:off x="6899040" y="3928680"/>
            <a:ext cx="202320" cy="22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600" b="0" strike="noStrike" spc="-1">
              <a:latin typeface="Times New Roman"/>
            </a:endParaRPr>
          </a:p>
        </p:txBody>
      </p:sp>
      <p:sp>
        <p:nvSpPr>
          <p:cNvPr id="200" name="TextShape 10"/>
          <p:cNvSpPr txBox="1"/>
          <p:nvPr/>
        </p:nvSpPr>
        <p:spPr>
          <a:xfrm>
            <a:off x="1542600" y="4372200"/>
            <a:ext cx="5375880" cy="22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00" b="1" strike="noStrike" spc="-1">
                <a:solidFill>
                  <a:srgbClr val="3366FF"/>
                </a:solidFill>
                <a:latin typeface="Times New Roman"/>
              </a:rPr>
              <a:t>“ ZA HI R I D D I N  M U HA M MA D  B OB U R   IJ OD I . </a:t>
            </a:r>
            <a:endParaRPr lang="en-US" sz="1600" b="0" strike="noStrike" spc="-1">
              <a:latin typeface="Times New Roman"/>
            </a:endParaRPr>
          </a:p>
        </p:txBody>
      </p:sp>
      <p:sp>
        <p:nvSpPr>
          <p:cNvPr id="201" name="TextShape 11"/>
          <p:cNvSpPr txBox="1"/>
          <p:nvPr/>
        </p:nvSpPr>
        <p:spPr>
          <a:xfrm>
            <a:off x="1083960" y="4722840"/>
            <a:ext cx="6366240" cy="22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00" b="1" strike="noStrike" spc="-1">
                <a:solidFill>
                  <a:srgbClr val="3366FF"/>
                </a:solidFill>
                <a:latin typeface="Times New Roman"/>
              </a:rPr>
              <a:t>R U B OI Y L A RI ”  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M A V ZU S I D A GI  OM M AL A S HT I RI S H </a:t>
            </a:r>
            <a:endParaRPr lang="en-US" sz="1600" b="0" strike="noStrike" spc="-1">
              <a:latin typeface="Times New Roman"/>
            </a:endParaRPr>
          </a:p>
        </p:txBody>
      </p:sp>
      <p:sp>
        <p:nvSpPr>
          <p:cNvPr id="202" name="TextShape 12"/>
          <p:cNvSpPr txBox="1"/>
          <p:nvPr/>
        </p:nvSpPr>
        <p:spPr>
          <a:xfrm>
            <a:off x="2629440" y="5073120"/>
            <a:ext cx="3207240" cy="22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</a:rPr>
              <a:t>U C HU N  T A Y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Times New Roman"/>
              </a:rPr>
              <a:t>Y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</a:rPr>
              <a:t> OR L A GA N</a:t>
            </a:r>
            <a:r>
              <a:rPr lang="en-US" sz="1600" b="1" strike="noStrike" spc="-1" dirty="0">
                <a:solidFill>
                  <a:srgbClr val="3366FF"/>
                </a:solidFill>
                <a:latin typeface="Times New Roman"/>
              </a:rPr>
              <a:t>    </a:t>
            </a:r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203" name="TextShape 13"/>
          <p:cNvSpPr txBox="1"/>
          <p:nvPr/>
        </p:nvSpPr>
        <p:spPr>
          <a:xfrm>
            <a:off x="2425320" y="5581080"/>
            <a:ext cx="2867400" cy="337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400" b="1" strike="noStrike" spc="-1">
                <a:solidFill>
                  <a:srgbClr val="FF0000"/>
                </a:solidFill>
                <a:latin typeface="Times New Roman"/>
              </a:rPr>
              <a:t>DARS ISHLANMASI</a:t>
            </a:r>
            <a:endParaRPr lang="en-US" sz="2400" b="0" strike="noStrike" spc="-1">
              <a:latin typeface="Times New Roman"/>
            </a:endParaRPr>
          </a:p>
        </p:txBody>
      </p:sp>
      <p:sp>
        <p:nvSpPr>
          <p:cNvPr id="204" name="TextShape 14"/>
          <p:cNvSpPr txBox="1"/>
          <p:nvPr/>
        </p:nvSpPr>
        <p:spPr>
          <a:xfrm>
            <a:off x="5676480" y="5672160"/>
            <a:ext cx="202320" cy="22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600" b="0" strike="noStrike" spc="-1">
              <a:latin typeface="Times New Roman"/>
            </a:endParaRPr>
          </a:p>
        </p:txBody>
      </p:sp>
      <p:sp>
        <p:nvSpPr>
          <p:cNvPr id="205" name="TextShape 15"/>
          <p:cNvSpPr txBox="1"/>
          <p:nvPr/>
        </p:nvSpPr>
        <p:spPr>
          <a:xfrm>
            <a:off x="4051800" y="6102360"/>
            <a:ext cx="202320" cy="22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6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600" b="0" strike="noStrike" spc="-1">
              <a:latin typeface="Times New Roman"/>
            </a:endParaRPr>
          </a:p>
        </p:txBody>
      </p:sp>
      <p:sp>
        <p:nvSpPr>
          <p:cNvPr id="206" name="TextShape 16"/>
          <p:cNvSpPr txBox="1"/>
          <p:nvPr/>
        </p:nvSpPr>
        <p:spPr>
          <a:xfrm>
            <a:off x="1080720" y="6603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07" name="TextShape 17"/>
          <p:cNvSpPr txBox="1"/>
          <p:nvPr/>
        </p:nvSpPr>
        <p:spPr>
          <a:xfrm>
            <a:off x="1080720" y="68083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08" name="TextShape 18"/>
          <p:cNvSpPr txBox="1"/>
          <p:nvPr/>
        </p:nvSpPr>
        <p:spPr>
          <a:xfrm>
            <a:off x="1080720" y="70124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09" name="TextShape 19"/>
          <p:cNvSpPr txBox="1"/>
          <p:nvPr/>
        </p:nvSpPr>
        <p:spPr>
          <a:xfrm>
            <a:off x="1080720" y="7218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10" name="TextShape 20"/>
          <p:cNvSpPr txBox="1"/>
          <p:nvPr/>
        </p:nvSpPr>
        <p:spPr>
          <a:xfrm>
            <a:off x="1080720" y="74224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11" name="TextShape 21"/>
          <p:cNvSpPr txBox="1"/>
          <p:nvPr/>
        </p:nvSpPr>
        <p:spPr>
          <a:xfrm>
            <a:off x="1080720" y="76266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12" name="TextShape 22"/>
          <p:cNvSpPr txBox="1"/>
          <p:nvPr/>
        </p:nvSpPr>
        <p:spPr>
          <a:xfrm>
            <a:off x="1080720" y="78307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13" name="TextShape 23"/>
          <p:cNvSpPr txBox="1"/>
          <p:nvPr/>
        </p:nvSpPr>
        <p:spPr>
          <a:xfrm>
            <a:off x="1080720" y="80352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14" name="TextShape 24"/>
          <p:cNvSpPr txBox="1"/>
          <p:nvPr/>
        </p:nvSpPr>
        <p:spPr>
          <a:xfrm>
            <a:off x="1080720" y="82393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15" name="TextShape 25"/>
          <p:cNvSpPr txBox="1"/>
          <p:nvPr/>
        </p:nvSpPr>
        <p:spPr>
          <a:xfrm>
            <a:off x="1080720" y="84452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16" name="TextShape 26"/>
          <p:cNvSpPr txBox="1"/>
          <p:nvPr/>
        </p:nvSpPr>
        <p:spPr>
          <a:xfrm>
            <a:off x="1080720" y="86497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17" name="TextShape 27"/>
          <p:cNvSpPr txBox="1"/>
          <p:nvPr/>
        </p:nvSpPr>
        <p:spPr>
          <a:xfrm>
            <a:off x="1080720" y="8853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18" name="TextShape 28"/>
          <p:cNvSpPr txBox="1"/>
          <p:nvPr/>
        </p:nvSpPr>
        <p:spPr>
          <a:xfrm>
            <a:off x="1080720" y="90579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19" name="TextShape 29"/>
          <p:cNvSpPr txBox="1"/>
          <p:nvPr/>
        </p:nvSpPr>
        <p:spPr>
          <a:xfrm>
            <a:off x="1080720" y="92620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20" name="TextShape 30"/>
          <p:cNvSpPr txBox="1"/>
          <p:nvPr/>
        </p:nvSpPr>
        <p:spPr>
          <a:xfrm>
            <a:off x="1080720" y="94665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21" name="TextShape 31"/>
          <p:cNvSpPr txBox="1"/>
          <p:nvPr/>
        </p:nvSpPr>
        <p:spPr>
          <a:xfrm>
            <a:off x="3826080" y="96706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222" name="TextShape 32"/>
          <p:cNvSpPr txBox="1"/>
          <p:nvPr/>
        </p:nvSpPr>
        <p:spPr>
          <a:xfrm>
            <a:off x="4275720" y="96706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pic>
        <p:nvPicPr>
          <p:cNvPr id="223" name="Рисунок 222"/>
          <p:cNvPicPr/>
          <p:nvPr/>
        </p:nvPicPr>
        <p:blipFill>
          <a:blip r:embed="rId3"/>
          <a:stretch/>
        </p:blipFill>
        <p:spPr>
          <a:xfrm>
            <a:off x="2260080" y="719280"/>
            <a:ext cx="3672360" cy="90792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223"/>
          <p:cNvPicPr/>
          <p:nvPr/>
        </p:nvPicPr>
        <p:blipFill>
          <a:blip r:embed="rId4"/>
          <a:stretch/>
        </p:blipFill>
        <p:spPr>
          <a:xfrm>
            <a:off x="3134880" y="737640"/>
            <a:ext cx="2013480" cy="224280"/>
          </a:xfrm>
          <a:prstGeom prst="rect">
            <a:avLst/>
          </a:prstGeom>
          <a:ln>
            <a:noFill/>
          </a:ln>
        </p:spPr>
      </p:pic>
      <p:sp>
        <p:nvSpPr>
          <p:cNvPr id="225" name="Freeform 33"/>
          <p:cNvSpPr/>
          <p:nvPr/>
        </p:nvSpPr>
        <p:spPr>
          <a:xfrm>
            <a:off x="3104640" y="719280"/>
            <a:ext cx="2000520" cy="213480"/>
          </a:xfrm>
          <a:custGeom>
            <a:avLst/>
            <a:gdLst/>
            <a:ahLst/>
            <a:cxnLst/>
            <a:rect l="0" t="0" r="r" b="b"/>
            <a:pathLst>
              <a:path w="5557" h="593">
                <a:moveTo>
                  <a:pt x="292" y="65"/>
                </a:moveTo>
                <a:cubicBezTo>
                  <a:pt x="234" y="65"/>
                  <a:pt x="185" y="84"/>
                  <a:pt x="144" y="121"/>
                </a:cubicBezTo>
                <a:cubicBezTo>
                  <a:pt x="103" y="158"/>
                  <a:pt x="82" y="219"/>
                  <a:pt x="82" y="305"/>
                </a:cubicBezTo>
                <a:cubicBezTo>
                  <a:pt x="82" y="374"/>
                  <a:pt x="102" y="428"/>
                  <a:pt x="142" y="468"/>
                </a:cubicBezTo>
                <a:cubicBezTo>
                  <a:pt x="181" y="507"/>
                  <a:pt x="231" y="527"/>
                  <a:pt x="290" y="527"/>
                </a:cubicBezTo>
                <a:cubicBezTo>
                  <a:pt x="351" y="527"/>
                  <a:pt x="401" y="507"/>
                  <a:pt x="440" y="467"/>
                </a:cubicBezTo>
                <a:cubicBezTo>
                  <a:pt x="479" y="427"/>
                  <a:pt x="499" y="370"/>
                  <a:pt x="499" y="297"/>
                </a:cubicBezTo>
                <a:cubicBezTo>
                  <a:pt x="499" y="250"/>
                  <a:pt x="491" y="210"/>
                  <a:pt x="474" y="175"/>
                </a:cubicBezTo>
                <a:cubicBezTo>
                  <a:pt x="457" y="140"/>
                  <a:pt x="433" y="114"/>
                  <a:pt x="400" y="94"/>
                </a:cubicBezTo>
                <a:cubicBezTo>
                  <a:pt x="368" y="75"/>
                  <a:pt x="332" y="65"/>
                  <a:pt x="292" y="65"/>
                </a:cubicBezTo>
                <a:moveTo>
                  <a:pt x="291" y="0"/>
                </a:moveTo>
                <a:cubicBezTo>
                  <a:pt x="347" y="0"/>
                  <a:pt x="398" y="12"/>
                  <a:pt x="443" y="37"/>
                </a:cubicBezTo>
                <a:cubicBezTo>
                  <a:pt x="488" y="63"/>
                  <a:pt x="523" y="99"/>
                  <a:pt x="547" y="144"/>
                </a:cubicBezTo>
                <a:cubicBezTo>
                  <a:pt x="570" y="189"/>
                  <a:pt x="582" y="240"/>
                  <a:pt x="582" y="297"/>
                </a:cubicBezTo>
                <a:cubicBezTo>
                  <a:pt x="582" y="355"/>
                  <a:pt x="570" y="407"/>
                  <a:pt x="545" y="453"/>
                </a:cubicBezTo>
                <a:cubicBezTo>
                  <a:pt x="520" y="498"/>
                  <a:pt x="485" y="533"/>
                  <a:pt x="439" y="557"/>
                </a:cubicBezTo>
                <a:cubicBezTo>
                  <a:pt x="393" y="580"/>
                  <a:pt x="344" y="592"/>
                  <a:pt x="291" y="592"/>
                </a:cubicBezTo>
                <a:cubicBezTo>
                  <a:pt x="233" y="592"/>
                  <a:pt x="182" y="579"/>
                  <a:pt x="137" y="553"/>
                </a:cubicBezTo>
                <a:cubicBezTo>
                  <a:pt x="92" y="527"/>
                  <a:pt x="58" y="491"/>
                  <a:pt x="34" y="447"/>
                </a:cubicBezTo>
                <a:cubicBezTo>
                  <a:pt x="11" y="401"/>
                  <a:pt x="0" y="354"/>
                  <a:pt x="0" y="304"/>
                </a:cubicBezTo>
                <a:cubicBezTo>
                  <a:pt x="0" y="209"/>
                  <a:pt x="27" y="135"/>
                  <a:pt x="81" y="81"/>
                </a:cubicBezTo>
                <a:cubicBezTo>
                  <a:pt x="135" y="26"/>
                  <a:pt x="205" y="0"/>
                  <a:pt x="291" y="0"/>
                </a:cubicBezTo>
                <a:moveTo>
                  <a:pt x="743" y="0"/>
                </a:moveTo>
                <a:cubicBezTo>
                  <a:pt x="749" y="9"/>
                  <a:pt x="755" y="18"/>
                  <a:pt x="761" y="27"/>
                </a:cubicBezTo>
                <a:cubicBezTo>
                  <a:pt x="746" y="33"/>
                  <a:pt x="735" y="42"/>
                  <a:pt x="727" y="54"/>
                </a:cubicBezTo>
                <a:cubicBezTo>
                  <a:pt x="720" y="66"/>
                  <a:pt x="716" y="84"/>
                  <a:pt x="715" y="106"/>
                </a:cubicBezTo>
                <a:cubicBezTo>
                  <a:pt x="728" y="106"/>
                  <a:pt x="741" y="106"/>
                  <a:pt x="754" y="106"/>
                </a:cubicBezTo>
                <a:cubicBezTo>
                  <a:pt x="754" y="134"/>
                  <a:pt x="754" y="161"/>
                  <a:pt x="754" y="188"/>
                </a:cubicBezTo>
                <a:cubicBezTo>
                  <a:pt x="728" y="188"/>
                  <a:pt x="701" y="188"/>
                  <a:pt x="674" y="188"/>
                </a:cubicBezTo>
                <a:cubicBezTo>
                  <a:pt x="674" y="167"/>
                  <a:pt x="674" y="145"/>
                  <a:pt x="674" y="124"/>
                </a:cubicBezTo>
                <a:cubicBezTo>
                  <a:pt x="674" y="89"/>
                  <a:pt x="679" y="63"/>
                  <a:pt x="687" y="47"/>
                </a:cubicBezTo>
                <a:cubicBezTo>
                  <a:pt x="699" y="26"/>
                  <a:pt x="717" y="11"/>
                  <a:pt x="743" y="0"/>
                </a:cubicBezTo>
                <a:moveTo>
                  <a:pt x="1473" y="318"/>
                </a:moveTo>
                <a:cubicBezTo>
                  <a:pt x="1473" y="384"/>
                  <a:pt x="1473" y="449"/>
                  <a:pt x="1473" y="515"/>
                </a:cubicBezTo>
                <a:cubicBezTo>
                  <a:pt x="1523" y="515"/>
                  <a:pt x="1574" y="515"/>
                  <a:pt x="1624" y="515"/>
                </a:cubicBezTo>
                <a:cubicBezTo>
                  <a:pt x="1650" y="515"/>
                  <a:pt x="1668" y="514"/>
                  <a:pt x="1679" y="512"/>
                </a:cubicBezTo>
                <a:cubicBezTo>
                  <a:pt x="1698" y="509"/>
                  <a:pt x="1713" y="504"/>
                  <a:pt x="1726" y="496"/>
                </a:cubicBezTo>
                <a:cubicBezTo>
                  <a:pt x="1738" y="489"/>
                  <a:pt x="1749" y="478"/>
                  <a:pt x="1756" y="465"/>
                </a:cubicBezTo>
                <a:cubicBezTo>
                  <a:pt x="1764" y="451"/>
                  <a:pt x="1768" y="435"/>
                  <a:pt x="1768" y="417"/>
                </a:cubicBezTo>
                <a:cubicBezTo>
                  <a:pt x="1768" y="395"/>
                  <a:pt x="1763" y="377"/>
                  <a:pt x="1751" y="361"/>
                </a:cubicBezTo>
                <a:cubicBezTo>
                  <a:pt x="1739" y="345"/>
                  <a:pt x="1723" y="334"/>
                  <a:pt x="1703" y="328"/>
                </a:cubicBezTo>
                <a:cubicBezTo>
                  <a:pt x="1682" y="321"/>
                  <a:pt x="1652" y="318"/>
                  <a:pt x="1613" y="318"/>
                </a:cubicBezTo>
                <a:cubicBezTo>
                  <a:pt x="1567" y="318"/>
                  <a:pt x="1520" y="318"/>
                  <a:pt x="1473" y="318"/>
                </a:cubicBezTo>
                <a:moveTo>
                  <a:pt x="1473" y="78"/>
                </a:moveTo>
                <a:cubicBezTo>
                  <a:pt x="1473" y="136"/>
                  <a:pt x="1473" y="193"/>
                  <a:pt x="1473" y="251"/>
                </a:cubicBezTo>
                <a:cubicBezTo>
                  <a:pt x="1516" y="251"/>
                  <a:pt x="1561" y="251"/>
                  <a:pt x="1604" y="251"/>
                </a:cubicBezTo>
                <a:cubicBezTo>
                  <a:pt x="1640" y="251"/>
                  <a:pt x="1666" y="249"/>
                  <a:pt x="1681" y="244"/>
                </a:cubicBezTo>
                <a:cubicBezTo>
                  <a:pt x="1702" y="238"/>
                  <a:pt x="1717" y="229"/>
                  <a:pt x="1727" y="216"/>
                </a:cubicBezTo>
                <a:cubicBezTo>
                  <a:pt x="1738" y="202"/>
                  <a:pt x="1743" y="186"/>
                  <a:pt x="1743" y="166"/>
                </a:cubicBezTo>
                <a:cubicBezTo>
                  <a:pt x="1743" y="147"/>
                  <a:pt x="1738" y="130"/>
                  <a:pt x="1728" y="116"/>
                </a:cubicBezTo>
                <a:cubicBezTo>
                  <a:pt x="1719" y="102"/>
                  <a:pt x="1705" y="92"/>
                  <a:pt x="1687" y="86"/>
                </a:cubicBezTo>
                <a:cubicBezTo>
                  <a:pt x="1669" y="81"/>
                  <a:pt x="1638" y="78"/>
                  <a:pt x="1594" y="78"/>
                </a:cubicBezTo>
                <a:cubicBezTo>
                  <a:pt x="1554" y="78"/>
                  <a:pt x="1513" y="78"/>
                  <a:pt x="1473" y="78"/>
                </a:cubicBezTo>
                <a:moveTo>
                  <a:pt x="4681" y="65"/>
                </a:moveTo>
                <a:cubicBezTo>
                  <a:pt x="4624" y="65"/>
                  <a:pt x="4575" y="84"/>
                  <a:pt x="4533" y="121"/>
                </a:cubicBezTo>
                <a:cubicBezTo>
                  <a:pt x="4492" y="158"/>
                  <a:pt x="4472" y="219"/>
                  <a:pt x="4472" y="305"/>
                </a:cubicBezTo>
                <a:cubicBezTo>
                  <a:pt x="4472" y="374"/>
                  <a:pt x="4491" y="428"/>
                  <a:pt x="4531" y="468"/>
                </a:cubicBezTo>
                <a:cubicBezTo>
                  <a:pt x="4570" y="507"/>
                  <a:pt x="4620" y="527"/>
                  <a:pt x="4679" y="527"/>
                </a:cubicBezTo>
                <a:cubicBezTo>
                  <a:pt x="4740" y="527"/>
                  <a:pt x="4790" y="507"/>
                  <a:pt x="4829" y="467"/>
                </a:cubicBezTo>
                <a:cubicBezTo>
                  <a:pt x="4869" y="427"/>
                  <a:pt x="4888" y="370"/>
                  <a:pt x="4888" y="297"/>
                </a:cubicBezTo>
                <a:cubicBezTo>
                  <a:pt x="4888" y="250"/>
                  <a:pt x="4880" y="210"/>
                  <a:pt x="4863" y="175"/>
                </a:cubicBezTo>
                <a:cubicBezTo>
                  <a:pt x="4846" y="140"/>
                  <a:pt x="4822" y="114"/>
                  <a:pt x="4790" y="94"/>
                </a:cubicBezTo>
                <a:cubicBezTo>
                  <a:pt x="4757" y="75"/>
                  <a:pt x="4721" y="65"/>
                  <a:pt x="4681" y="65"/>
                </a:cubicBezTo>
                <a:moveTo>
                  <a:pt x="5075" y="10"/>
                </a:moveTo>
                <a:cubicBezTo>
                  <a:pt x="5102" y="10"/>
                  <a:pt x="5130" y="10"/>
                  <a:pt x="5158" y="10"/>
                </a:cubicBezTo>
                <a:cubicBezTo>
                  <a:pt x="5265" y="160"/>
                  <a:pt x="5372" y="310"/>
                  <a:pt x="5479" y="459"/>
                </a:cubicBezTo>
                <a:cubicBezTo>
                  <a:pt x="5479" y="310"/>
                  <a:pt x="5479" y="160"/>
                  <a:pt x="5479" y="10"/>
                </a:cubicBezTo>
                <a:cubicBezTo>
                  <a:pt x="5505" y="10"/>
                  <a:pt x="5530" y="10"/>
                  <a:pt x="5556" y="10"/>
                </a:cubicBezTo>
                <a:cubicBezTo>
                  <a:pt x="5556" y="201"/>
                  <a:pt x="5556" y="392"/>
                  <a:pt x="5556" y="582"/>
                </a:cubicBezTo>
                <a:cubicBezTo>
                  <a:pt x="5529" y="582"/>
                  <a:pt x="5501" y="582"/>
                  <a:pt x="5474" y="582"/>
                </a:cubicBezTo>
                <a:cubicBezTo>
                  <a:pt x="5367" y="432"/>
                  <a:pt x="5259" y="283"/>
                  <a:pt x="5152" y="133"/>
                </a:cubicBezTo>
                <a:cubicBezTo>
                  <a:pt x="5152" y="283"/>
                  <a:pt x="5152" y="432"/>
                  <a:pt x="5152" y="582"/>
                </a:cubicBezTo>
                <a:cubicBezTo>
                  <a:pt x="5126" y="582"/>
                  <a:pt x="5101" y="582"/>
                  <a:pt x="5075" y="582"/>
                </a:cubicBezTo>
                <a:cubicBezTo>
                  <a:pt x="5075" y="392"/>
                  <a:pt x="5075" y="201"/>
                  <a:pt x="5075" y="10"/>
                </a:cubicBezTo>
                <a:moveTo>
                  <a:pt x="3847" y="10"/>
                </a:moveTo>
                <a:cubicBezTo>
                  <a:pt x="4008" y="10"/>
                  <a:pt x="4169" y="10"/>
                  <a:pt x="4331" y="10"/>
                </a:cubicBezTo>
                <a:cubicBezTo>
                  <a:pt x="4331" y="32"/>
                  <a:pt x="4331" y="55"/>
                  <a:pt x="4331" y="78"/>
                </a:cubicBezTo>
                <a:cubicBezTo>
                  <a:pt x="4263" y="78"/>
                  <a:pt x="4196" y="78"/>
                  <a:pt x="4129" y="78"/>
                </a:cubicBezTo>
                <a:cubicBezTo>
                  <a:pt x="4129" y="246"/>
                  <a:pt x="4129" y="414"/>
                  <a:pt x="4129" y="582"/>
                </a:cubicBezTo>
                <a:cubicBezTo>
                  <a:pt x="4102" y="582"/>
                  <a:pt x="4075" y="582"/>
                  <a:pt x="4048" y="582"/>
                </a:cubicBezTo>
                <a:cubicBezTo>
                  <a:pt x="4048" y="414"/>
                  <a:pt x="4048" y="246"/>
                  <a:pt x="4048" y="78"/>
                </a:cubicBezTo>
                <a:cubicBezTo>
                  <a:pt x="3981" y="78"/>
                  <a:pt x="3914" y="78"/>
                  <a:pt x="3847" y="78"/>
                </a:cubicBezTo>
                <a:cubicBezTo>
                  <a:pt x="3847" y="55"/>
                  <a:pt x="3847" y="32"/>
                  <a:pt x="3847" y="10"/>
                </a:cubicBezTo>
                <a:moveTo>
                  <a:pt x="3106" y="10"/>
                </a:moveTo>
                <a:cubicBezTo>
                  <a:pt x="3133" y="10"/>
                  <a:pt x="3160" y="10"/>
                  <a:pt x="3187" y="10"/>
                </a:cubicBezTo>
                <a:cubicBezTo>
                  <a:pt x="3187" y="201"/>
                  <a:pt x="3187" y="392"/>
                  <a:pt x="3187" y="582"/>
                </a:cubicBezTo>
                <a:cubicBezTo>
                  <a:pt x="3160" y="582"/>
                  <a:pt x="3133" y="582"/>
                  <a:pt x="3106" y="582"/>
                </a:cubicBezTo>
                <a:cubicBezTo>
                  <a:pt x="3106" y="392"/>
                  <a:pt x="3106" y="201"/>
                  <a:pt x="3106" y="10"/>
                </a:cubicBezTo>
                <a:moveTo>
                  <a:pt x="2524" y="10"/>
                </a:moveTo>
                <a:cubicBezTo>
                  <a:pt x="2550" y="10"/>
                  <a:pt x="2577" y="10"/>
                  <a:pt x="2604" y="10"/>
                </a:cubicBezTo>
                <a:cubicBezTo>
                  <a:pt x="2604" y="105"/>
                  <a:pt x="2604" y="200"/>
                  <a:pt x="2604" y="294"/>
                </a:cubicBezTo>
                <a:cubicBezTo>
                  <a:pt x="2705" y="200"/>
                  <a:pt x="2806" y="105"/>
                  <a:pt x="2907" y="10"/>
                </a:cubicBezTo>
                <a:cubicBezTo>
                  <a:pt x="2943" y="10"/>
                  <a:pt x="2980" y="10"/>
                  <a:pt x="3016" y="10"/>
                </a:cubicBezTo>
                <a:cubicBezTo>
                  <a:pt x="2931" y="88"/>
                  <a:pt x="2846" y="165"/>
                  <a:pt x="2761" y="242"/>
                </a:cubicBezTo>
                <a:cubicBezTo>
                  <a:pt x="2850" y="356"/>
                  <a:pt x="2938" y="469"/>
                  <a:pt x="3027" y="582"/>
                </a:cubicBezTo>
                <a:cubicBezTo>
                  <a:pt x="2992" y="582"/>
                  <a:pt x="2956" y="582"/>
                  <a:pt x="2921" y="582"/>
                </a:cubicBezTo>
                <a:cubicBezTo>
                  <a:pt x="2849" y="486"/>
                  <a:pt x="2776" y="389"/>
                  <a:pt x="2704" y="293"/>
                </a:cubicBezTo>
                <a:cubicBezTo>
                  <a:pt x="2671" y="323"/>
                  <a:pt x="2638" y="354"/>
                  <a:pt x="2604" y="384"/>
                </a:cubicBezTo>
                <a:cubicBezTo>
                  <a:pt x="2604" y="450"/>
                  <a:pt x="2604" y="516"/>
                  <a:pt x="2604" y="582"/>
                </a:cubicBezTo>
                <a:cubicBezTo>
                  <a:pt x="2577" y="582"/>
                  <a:pt x="2550" y="582"/>
                  <a:pt x="2524" y="582"/>
                </a:cubicBezTo>
                <a:cubicBezTo>
                  <a:pt x="2524" y="392"/>
                  <a:pt x="2524" y="201"/>
                  <a:pt x="2524" y="10"/>
                </a:cubicBezTo>
                <a:moveTo>
                  <a:pt x="1963" y="10"/>
                </a:moveTo>
                <a:cubicBezTo>
                  <a:pt x="2109" y="10"/>
                  <a:pt x="2257" y="10"/>
                  <a:pt x="2403" y="10"/>
                </a:cubicBezTo>
                <a:cubicBezTo>
                  <a:pt x="2403" y="32"/>
                  <a:pt x="2403" y="55"/>
                  <a:pt x="2403" y="78"/>
                </a:cubicBezTo>
                <a:cubicBezTo>
                  <a:pt x="2283" y="78"/>
                  <a:pt x="2163" y="78"/>
                  <a:pt x="2044" y="78"/>
                </a:cubicBezTo>
                <a:cubicBezTo>
                  <a:pt x="2044" y="136"/>
                  <a:pt x="2044" y="195"/>
                  <a:pt x="2044" y="253"/>
                </a:cubicBezTo>
                <a:cubicBezTo>
                  <a:pt x="2156" y="253"/>
                  <a:pt x="2268" y="253"/>
                  <a:pt x="2380" y="253"/>
                </a:cubicBezTo>
                <a:cubicBezTo>
                  <a:pt x="2380" y="275"/>
                  <a:pt x="2380" y="298"/>
                  <a:pt x="2380" y="320"/>
                </a:cubicBezTo>
                <a:cubicBezTo>
                  <a:pt x="2268" y="320"/>
                  <a:pt x="2156" y="320"/>
                  <a:pt x="2044" y="320"/>
                </a:cubicBezTo>
                <a:cubicBezTo>
                  <a:pt x="2044" y="385"/>
                  <a:pt x="2044" y="450"/>
                  <a:pt x="2044" y="515"/>
                </a:cubicBezTo>
                <a:cubicBezTo>
                  <a:pt x="2168" y="515"/>
                  <a:pt x="2293" y="515"/>
                  <a:pt x="2417" y="515"/>
                </a:cubicBezTo>
                <a:cubicBezTo>
                  <a:pt x="2417" y="537"/>
                  <a:pt x="2417" y="559"/>
                  <a:pt x="2417" y="582"/>
                </a:cubicBezTo>
                <a:cubicBezTo>
                  <a:pt x="2266" y="582"/>
                  <a:pt x="2114" y="582"/>
                  <a:pt x="1963" y="582"/>
                </a:cubicBezTo>
                <a:cubicBezTo>
                  <a:pt x="1963" y="392"/>
                  <a:pt x="1963" y="201"/>
                  <a:pt x="1963" y="10"/>
                </a:cubicBezTo>
                <a:moveTo>
                  <a:pt x="1392" y="10"/>
                </a:moveTo>
                <a:cubicBezTo>
                  <a:pt x="1468" y="10"/>
                  <a:pt x="1544" y="10"/>
                  <a:pt x="1621" y="10"/>
                </a:cubicBezTo>
                <a:cubicBezTo>
                  <a:pt x="1667" y="10"/>
                  <a:pt x="1704" y="16"/>
                  <a:pt x="1733" y="27"/>
                </a:cubicBezTo>
                <a:cubicBezTo>
                  <a:pt x="1761" y="39"/>
                  <a:pt x="1783" y="56"/>
                  <a:pt x="1799" y="81"/>
                </a:cubicBezTo>
                <a:cubicBezTo>
                  <a:pt x="1815" y="105"/>
                  <a:pt x="1823" y="131"/>
                  <a:pt x="1823" y="157"/>
                </a:cubicBezTo>
                <a:cubicBezTo>
                  <a:pt x="1823" y="181"/>
                  <a:pt x="1816" y="204"/>
                  <a:pt x="1801" y="226"/>
                </a:cubicBezTo>
                <a:cubicBezTo>
                  <a:pt x="1787" y="248"/>
                  <a:pt x="1766" y="265"/>
                  <a:pt x="1737" y="278"/>
                </a:cubicBezTo>
                <a:cubicBezTo>
                  <a:pt x="1774" y="288"/>
                  <a:pt x="1803" y="305"/>
                  <a:pt x="1822" y="330"/>
                </a:cubicBezTo>
                <a:cubicBezTo>
                  <a:pt x="1842" y="354"/>
                  <a:pt x="1852" y="383"/>
                  <a:pt x="1852" y="417"/>
                </a:cubicBezTo>
                <a:cubicBezTo>
                  <a:pt x="1852" y="443"/>
                  <a:pt x="1846" y="468"/>
                  <a:pt x="1834" y="491"/>
                </a:cubicBezTo>
                <a:cubicBezTo>
                  <a:pt x="1822" y="514"/>
                  <a:pt x="1807" y="532"/>
                  <a:pt x="1789" y="544"/>
                </a:cubicBezTo>
                <a:cubicBezTo>
                  <a:pt x="1772" y="557"/>
                  <a:pt x="1749" y="566"/>
                  <a:pt x="1722" y="572"/>
                </a:cubicBezTo>
                <a:cubicBezTo>
                  <a:pt x="1696" y="579"/>
                  <a:pt x="1663" y="582"/>
                  <a:pt x="1624" y="582"/>
                </a:cubicBezTo>
                <a:cubicBezTo>
                  <a:pt x="1547" y="582"/>
                  <a:pt x="1469" y="582"/>
                  <a:pt x="1392" y="582"/>
                </a:cubicBezTo>
                <a:cubicBezTo>
                  <a:pt x="1392" y="392"/>
                  <a:pt x="1392" y="201"/>
                  <a:pt x="1392" y="10"/>
                </a:cubicBezTo>
                <a:moveTo>
                  <a:pt x="862" y="10"/>
                </a:moveTo>
                <a:cubicBezTo>
                  <a:pt x="1007" y="10"/>
                  <a:pt x="1153" y="10"/>
                  <a:pt x="1298" y="10"/>
                </a:cubicBezTo>
                <a:cubicBezTo>
                  <a:pt x="1298" y="32"/>
                  <a:pt x="1298" y="55"/>
                  <a:pt x="1298" y="78"/>
                </a:cubicBezTo>
                <a:cubicBezTo>
                  <a:pt x="1184" y="210"/>
                  <a:pt x="1070" y="342"/>
                  <a:pt x="956" y="474"/>
                </a:cubicBezTo>
                <a:cubicBezTo>
                  <a:pt x="944" y="488"/>
                  <a:pt x="932" y="501"/>
                  <a:pt x="919" y="515"/>
                </a:cubicBezTo>
                <a:cubicBezTo>
                  <a:pt x="1049" y="515"/>
                  <a:pt x="1179" y="515"/>
                  <a:pt x="1308" y="515"/>
                </a:cubicBezTo>
                <a:cubicBezTo>
                  <a:pt x="1308" y="537"/>
                  <a:pt x="1308" y="559"/>
                  <a:pt x="1308" y="582"/>
                </a:cubicBezTo>
                <a:cubicBezTo>
                  <a:pt x="1148" y="582"/>
                  <a:pt x="987" y="582"/>
                  <a:pt x="827" y="582"/>
                </a:cubicBezTo>
                <a:cubicBezTo>
                  <a:pt x="827" y="559"/>
                  <a:pt x="827" y="535"/>
                  <a:pt x="827" y="512"/>
                </a:cubicBezTo>
                <a:cubicBezTo>
                  <a:pt x="930" y="390"/>
                  <a:pt x="1035" y="268"/>
                  <a:pt x="1139" y="146"/>
                </a:cubicBezTo>
                <a:cubicBezTo>
                  <a:pt x="1161" y="120"/>
                  <a:pt x="1182" y="97"/>
                  <a:pt x="1202" y="78"/>
                </a:cubicBezTo>
                <a:cubicBezTo>
                  <a:pt x="1089" y="78"/>
                  <a:pt x="975" y="78"/>
                  <a:pt x="862" y="78"/>
                </a:cubicBezTo>
                <a:cubicBezTo>
                  <a:pt x="862" y="55"/>
                  <a:pt x="862" y="32"/>
                  <a:pt x="862" y="10"/>
                </a:cubicBezTo>
                <a:moveTo>
                  <a:pt x="3538" y="0"/>
                </a:moveTo>
                <a:cubicBezTo>
                  <a:pt x="3583" y="0"/>
                  <a:pt x="3623" y="7"/>
                  <a:pt x="3657" y="20"/>
                </a:cubicBezTo>
                <a:cubicBezTo>
                  <a:pt x="3692" y="34"/>
                  <a:pt x="3718" y="54"/>
                  <a:pt x="3737" y="82"/>
                </a:cubicBezTo>
                <a:cubicBezTo>
                  <a:pt x="3755" y="108"/>
                  <a:pt x="3765" y="138"/>
                  <a:pt x="3767" y="172"/>
                </a:cubicBezTo>
                <a:cubicBezTo>
                  <a:pt x="3741" y="173"/>
                  <a:pt x="3715" y="175"/>
                  <a:pt x="3689" y="177"/>
                </a:cubicBezTo>
                <a:cubicBezTo>
                  <a:pt x="3685" y="141"/>
                  <a:pt x="3671" y="114"/>
                  <a:pt x="3647" y="95"/>
                </a:cubicBezTo>
                <a:cubicBezTo>
                  <a:pt x="3623" y="77"/>
                  <a:pt x="3588" y="67"/>
                  <a:pt x="3541" y="67"/>
                </a:cubicBezTo>
                <a:cubicBezTo>
                  <a:pt x="3492" y="67"/>
                  <a:pt x="3457" y="76"/>
                  <a:pt x="3435" y="93"/>
                </a:cubicBezTo>
                <a:cubicBezTo>
                  <a:pt x="3412" y="110"/>
                  <a:pt x="3401" y="130"/>
                  <a:pt x="3401" y="153"/>
                </a:cubicBezTo>
                <a:cubicBezTo>
                  <a:pt x="3401" y="174"/>
                  <a:pt x="3409" y="191"/>
                  <a:pt x="3425" y="204"/>
                </a:cubicBezTo>
                <a:cubicBezTo>
                  <a:pt x="3440" y="217"/>
                  <a:pt x="3481" y="231"/>
                  <a:pt x="3546" y="245"/>
                </a:cubicBezTo>
                <a:cubicBezTo>
                  <a:pt x="3612" y="259"/>
                  <a:pt x="3657" y="271"/>
                  <a:pt x="3681" y="281"/>
                </a:cubicBezTo>
                <a:cubicBezTo>
                  <a:pt x="3716" y="297"/>
                  <a:pt x="3743" y="316"/>
                  <a:pt x="3760" y="339"/>
                </a:cubicBezTo>
                <a:cubicBezTo>
                  <a:pt x="3776" y="363"/>
                  <a:pt x="3785" y="390"/>
                  <a:pt x="3785" y="421"/>
                </a:cubicBezTo>
                <a:cubicBezTo>
                  <a:pt x="3785" y="451"/>
                  <a:pt x="3776" y="480"/>
                  <a:pt x="3757" y="507"/>
                </a:cubicBezTo>
                <a:cubicBezTo>
                  <a:pt x="3739" y="534"/>
                  <a:pt x="3712" y="554"/>
                  <a:pt x="3677" y="569"/>
                </a:cubicBezTo>
                <a:cubicBezTo>
                  <a:pt x="3642" y="584"/>
                  <a:pt x="3603" y="592"/>
                  <a:pt x="3560" y="592"/>
                </a:cubicBezTo>
                <a:cubicBezTo>
                  <a:pt x="3504" y="592"/>
                  <a:pt x="3458" y="584"/>
                  <a:pt x="3421" y="569"/>
                </a:cubicBezTo>
                <a:cubicBezTo>
                  <a:pt x="3384" y="554"/>
                  <a:pt x="3354" y="532"/>
                  <a:pt x="3333" y="501"/>
                </a:cubicBezTo>
                <a:cubicBezTo>
                  <a:pt x="3312" y="471"/>
                  <a:pt x="3301" y="437"/>
                  <a:pt x="3300" y="399"/>
                </a:cubicBezTo>
                <a:cubicBezTo>
                  <a:pt x="3325" y="396"/>
                  <a:pt x="3351" y="394"/>
                  <a:pt x="3376" y="392"/>
                </a:cubicBezTo>
                <a:cubicBezTo>
                  <a:pt x="3379" y="421"/>
                  <a:pt x="3388" y="444"/>
                  <a:pt x="3401" y="463"/>
                </a:cubicBezTo>
                <a:cubicBezTo>
                  <a:pt x="3414" y="481"/>
                  <a:pt x="3435" y="496"/>
                  <a:pt x="3462" y="507"/>
                </a:cubicBezTo>
                <a:cubicBezTo>
                  <a:pt x="3490" y="518"/>
                  <a:pt x="3521" y="524"/>
                  <a:pt x="3556" y="524"/>
                </a:cubicBezTo>
                <a:cubicBezTo>
                  <a:pt x="3587" y="524"/>
                  <a:pt x="3614" y="520"/>
                  <a:pt x="3637" y="511"/>
                </a:cubicBezTo>
                <a:cubicBezTo>
                  <a:pt x="3661" y="503"/>
                  <a:pt x="3679" y="491"/>
                  <a:pt x="3690" y="476"/>
                </a:cubicBezTo>
                <a:cubicBezTo>
                  <a:pt x="3702" y="461"/>
                  <a:pt x="3707" y="445"/>
                  <a:pt x="3707" y="427"/>
                </a:cubicBezTo>
                <a:cubicBezTo>
                  <a:pt x="3707" y="409"/>
                  <a:pt x="3702" y="393"/>
                  <a:pt x="3691" y="380"/>
                </a:cubicBezTo>
                <a:cubicBezTo>
                  <a:pt x="3680" y="366"/>
                  <a:pt x="3661" y="356"/>
                  <a:pt x="3636" y="346"/>
                </a:cubicBezTo>
                <a:cubicBezTo>
                  <a:pt x="3619" y="340"/>
                  <a:pt x="3583" y="331"/>
                  <a:pt x="3527" y="318"/>
                </a:cubicBezTo>
                <a:cubicBezTo>
                  <a:pt x="3471" y="306"/>
                  <a:pt x="3432" y="294"/>
                  <a:pt x="3409" y="283"/>
                </a:cubicBezTo>
                <a:cubicBezTo>
                  <a:pt x="3381" y="268"/>
                  <a:pt x="3359" y="251"/>
                  <a:pt x="3345" y="230"/>
                </a:cubicBezTo>
                <a:cubicBezTo>
                  <a:pt x="3330" y="208"/>
                  <a:pt x="3323" y="185"/>
                  <a:pt x="3323" y="158"/>
                </a:cubicBezTo>
                <a:cubicBezTo>
                  <a:pt x="3323" y="130"/>
                  <a:pt x="3332" y="103"/>
                  <a:pt x="3349" y="78"/>
                </a:cubicBezTo>
                <a:cubicBezTo>
                  <a:pt x="3367" y="51"/>
                  <a:pt x="3392" y="32"/>
                  <a:pt x="3426" y="19"/>
                </a:cubicBezTo>
                <a:cubicBezTo>
                  <a:pt x="3459" y="7"/>
                  <a:pt x="3497" y="0"/>
                  <a:pt x="3538" y="0"/>
                </a:cubicBezTo>
                <a:moveTo>
                  <a:pt x="4681" y="0"/>
                </a:moveTo>
                <a:cubicBezTo>
                  <a:pt x="4737" y="0"/>
                  <a:pt x="4787" y="12"/>
                  <a:pt x="4833" y="37"/>
                </a:cubicBezTo>
                <a:cubicBezTo>
                  <a:pt x="4878" y="63"/>
                  <a:pt x="4912" y="99"/>
                  <a:pt x="4936" y="144"/>
                </a:cubicBezTo>
                <a:cubicBezTo>
                  <a:pt x="4960" y="189"/>
                  <a:pt x="4972" y="240"/>
                  <a:pt x="4972" y="297"/>
                </a:cubicBezTo>
                <a:cubicBezTo>
                  <a:pt x="4972" y="355"/>
                  <a:pt x="4959" y="407"/>
                  <a:pt x="4934" y="453"/>
                </a:cubicBezTo>
                <a:cubicBezTo>
                  <a:pt x="4909" y="498"/>
                  <a:pt x="4874" y="533"/>
                  <a:pt x="4828" y="557"/>
                </a:cubicBezTo>
                <a:cubicBezTo>
                  <a:pt x="4782" y="580"/>
                  <a:pt x="4733" y="592"/>
                  <a:pt x="4680" y="592"/>
                </a:cubicBezTo>
                <a:cubicBezTo>
                  <a:pt x="4623" y="592"/>
                  <a:pt x="4572" y="579"/>
                  <a:pt x="4526" y="553"/>
                </a:cubicBezTo>
                <a:cubicBezTo>
                  <a:pt x="4481" y="527"/>
                  <a:pt x="4447" y="491"/>
                  <a:pt x="4424" y="447"/>
                </a:cubicBezTo>
                <a:cubicBezTo>
                  <a:pt x="4400" y="401"/>
                  <a:pt x="4389" y="354"/>
                  <a:pt x="4389" y="304"/>
                </a:cubicBezTo>
                <a:cubicBezTo>
                  <a:pt x="4389" y="209"/>
                  <a:pt x="4416" y="135"/>
                  <a:pt x="4470" y="81"/>
                </a:cubicBezTo>
                <a:cubicBezTo>
                  <a:pt x="4524" y="26"/>
                  <a:pt x="4594" y="0"/>
                  <a:pt x="4681" y="0"/>
                </a:cubicBezTo>
                <a:close/>
              </a:path>
            </a:pathLst>
          </a:custGeom>
          <a:solidFill>
            <a:srgbClr val="B2B2B2">
              <a:alpha val="50000"/>
            </a:srgbClr>
          </a:solidFill>
          <a:ln w="12600">
            <a:solidFill>
              <a:srgbClr val="3232CC">
                <a:alpha val="50000"/>
              </a:srgbClr>
            </a:solidFill>
            <a:round/>
          </a:ln>
        </p:spPr>
      </p:sp>
      <p:pic>
        <p:nvPicPr>
          <p:cNvPr id="226" name="Рисунок 225"/>
          <p:cNvPicPr/>
          <p:nvPr/>
        </p:nvPicPr>
        <p:blipFill>
          <a:blip r:embed="rId5"/>
          <a:stretch/>
        </p:blipFill>
        <p:spPr>
          <a:xfrm>
            <a:off x="3060360" y="1078920"/>
            <a:ext cx="2170440" cy="226080"/>
          </a:xfrm>
          <a:prstGeom prst="rect">
            <a:avLst/>
          </a:prstGeom>
          <a:ln>
            <a:noFill/>
          </a:ln>
        </p:spPr>
      </p:pic>
      <p:sp>
        <p:nvSpPr>
          <p:cNvPr id="227" name="Freeform 34"/>
          <p:cNvSpPr/>
          <p:nvPr/>
        </p:nvSpPr>
        <p:spPr>
          <a:xfrm>
            <a:off x="3029400" y="1061640"/>
            <a:ext cx="2159280" cy="213480"/>
          </a:xfrm>
          <a:custGeom>
            <a:avLst/>
            <a:gdLst/>
            <a:ahLst/>
            <a:cxnLst/>
            <a:rect l="0" t="0" r="r" b="b"/>
            <a:pathLst>
              <a:path w="5998" h="593">
                <a:moveTo>
                  <a:pt x="3008" y="318"/>
                </a:moveTo>
                <a:cubicBezTo>
                  <a:pt x="3008" y="384"/>
                  <a:pt x="3008" y="449"/>
                  <a:pt x="3008" y="515"/>
                </a:cubicBezTo>
                <a:cubicBezTo>
                  <a:pt x="3059" y="515"/>
                  <a:pt x="3109" y="515"/>
                  <a:pt x="3160" y="515"/>
                </a:cubicBezTo>
                <a:cubicBezTo>
                  <a:pt x="3186" y="515"/>
                  <a:pt x="3204" y="514"/>
                  <a:pt x="3214" y="512"/>
                </a:cubicBezTo>
                <a:cubicBezTo>
                  <a:pt x="3233" y="509"/>
                  <a:pt x="3249" y="503"/>
                  <a:pt x="3261" y="496"/>
                </a:cubicBezTo>
                <a:cubicBezTo>
                  <a:pt x="3274" y="489"/>
                  <a:pt x="3284" y="478"/>
                  <a:pt x="3292" y="465"/>
                </a:cubicBezTo>
                <a:cubicBezTo>
                  <a:pt x="3300" y="451"/>
                  <a:pt x="3304" y="435"/>
                  <a:pt x="3304" y="416"/>
                </a:cubicBezTo>
                <a:cubicBezTo>
                  <a:pt x="3304" y="395"/>
                  <a:pt x="3298" y="377"/>
                  <a:pt x="3286" y="361"/>
                </a:cubicBezTo>
                <a:cubicBezTo>
                  <a:pt x="3275" y="345"/>
                  <a:pt x="3259" y="334"/>
                  <a:pt x="3238" y="328"/>
                </a:cubicBezTo>
                <a:cubicBezTo>
                  <a:pt x="3217" y="321"/>
                  <a:pt x="3188" y="318"/>
                  <a:pt x="3149" y="318"/>
                </a:cubicBezTo>
                <a:cubicBezTo>
                  <a:pt x="3102" y="318"/>
                  <a:pt x="3055" y="318"/>
                  <a:pt x="3008" y="318"/>
                </a:cubicBezTo>
                <a:moveTo>
                  <a:pt x="3008" y="77"/>
                </a:moveTo>
                <a:cubicBezTo>
                  <a:pt x="3008" y="135"/>
                  <a:pt x="3008" y="192"/>
                  <a:pt x="3008" y="250"/>
                </a:cubicBezTo>
                <a:cubicBezTo>
                  <a:pt x="3052" y="250"/>
                  <a:pt x="3096" y="250"/>
                  <a:pt x="3140" y="250"/>
                </a:cubicBezTo>
                <a:cubicBezTo>
                  <a:pt x="3176" y="250"/>
                  <a:pt x="3201" y="248"/>
                  <a:pt x="3217" y="243"/>
                </a:cubicBezTo>
                <a:cubicBezTo>
                  <a:pt x="3237" y="237"/>
                  <a:pt x="3253" y="228"/>
                  <a:pt x="3263" y="215"/>
                </a:cubicBezTo>
                <a:cubicBezTo>
                  <a:pt x="3273" y="202"/>
                  <a:pt x="3279" y="185"/>
                  <a:pt x="3279" y="165"/>
                </a:cubicBezTo>
                <a:cubicBezTo>
                  <a:pt x="3279" y="146"/>
                  <a:pt x="3274" y="129"/>
                  <a:pt x="3264" y="115"/>
                </a:cubicBezTo>
                <a:cubicBezTo>
                  <a:pt x="3254" y="100"/>
                  <a:pt x="3241" y="90"/>
                  <a:pt x="3223" y="85"/>
                </a:cubicBezTo>
                <a:cubicBezTo>
                  <a:pt x="3205" y="80"/>
                  <a:pt x="3174" y="77"/>
                  <a:pt x="3130" y="77"/>
                </a:cubicBezTo>
                <a:cubicBezTo>
                  <a:pt x="3089" y="77"/>
                  <a:pt x="3049" y="77"/>
                  <a:pt x="3008" y="77"/>
                </a:cubicBezTo>
                <a:moveTo>
                  <a:pt x="1829" y="77"/>
                </a:moveTo>
                <a:cubicBezTo>
                  <a:pt x="1829" y="145"/>
                  <a:pt x="1829" y="213"/>
                  <a:pt x="1829" y="281"/>
                </a:cubicBezTo>
                <a:cubicBezTo>
                  <a:pt x="1881" y="281"/>
                  <a:pt x="1934" y="281"/>
                  <a:pt x="1986" y="281"/>
                </a:cubicBezTo>
                <a:cubicBezTo>
                  <a:pt x="2038" y="281"/>
                  <a:pt x="2075" y="272"/>
                  <a:pt x="2097" y="254"/>
                </a:cubicBezTo>
                <a:cubicBezTo>
                  <a:pt x="2119" y="236"/>
                  <a:pt x="2130" y="210"/>
                  <a:pt x="2130" y="177"/>
                </a:cubicBezTo>
                <a:cubicBezTo>
                  <a:pt x="2130" y="154"/>
                  <a:pt x="2124" y="133"/>
                  <a:pt x="2111" y="116"/>
                </a:cubicBezTo>
                <a:cubicBezTo>
                  <a:pt x="2098" y="99"/>
                  <a:pt x="2081" y="88"/>
                  <a:pt x="2060" y="82"/>
                </a:cubicBezTo>
                <a:cubicBezTo>
                  <a:pt x="2046" y="79"/>
                  <a:pt x="2021" y="77"/>
                  <a:pt x="1984" y="77"/>
                </a:cubicBezTo>
                <a:cubicBezTo>
                  <a:pt x="1932" y="77"/>
                  <a:pt x="1881" y="77"/>
                  <a:pt x="1829" y="77"/>
                </a:cubicBezTo>
                <a:moveTo>
                  <a:pt x="80" y="73"/>
                </a:moveTo>
                <a:cubicBezTo>
                  <a:pt x="80" y="136"/>
                  <a:pt x="80" y="199"/>
                  <a:pt x="80" y="262"/>
                </a:cubicBezTo>
                <a:cubicBezTo>
                  <a:pt x="138" y="262"/>
                  <a:pt x="196" y="262"/>
                  <a:pt x="254" y="262"/>
                </a:cubicBezTo>
                <a:cubicBezTo>
                  <a:pt x="290" y="262"/>
                  <a:pt x="319" y="258"/>
                  <a:pt x="340" y="251"/>
                </a:cubicBezTo>
                <a:cubicBezTo>
                  <a:pt x="361" y="244"/>
                  <a:pt x="377" y="233"/>
                  <a:pt x="387" y="217"/>
                </a:cubicBezTo>
                <a:cubicBezTo>
                  <a:pt x="398" y="201"/>
                  <a:pt x="404" y="184"/>
                  <a:pt x="404" y="166"/>
                </a:cubicBezTo>
                <a:cubicBezTo>
                  <a:pt x="404" y="139"/>
                  <a:pt x="393" y="116"/>
                  <a:pt x="372" y="99"/>
                </a:cubicBezTo>
                <a:cubicBezTo>
                  <a:pt x="351" y="82"/>
                  <a:pt x="318" y="73"/>
                  <a:pt x="273" y="73"/>
                </a:cubicBezTo>
                <a:cubicBezTo>
                  <a:pt x="209" y="73"/>
                  <a:pt x="145" y="73"/>
                  <a:pt x="80" y="73"/>
                </a:cubicBezTo>
                <a:moveTo>
                  <a:pt x="4980" y="70"/>
                </a:moveTo>
                <a:cubicBezTo>
                  <a:pt x="4972" y="106"/>
                  <a:pt x="4961" y="143"/>
                  <a:pt x="4947" y="179"/>
                </a:cubicBezTo>
                <a:cubicBezTo>
                  <a:pt x="4924" y="235"/>
                  <a:pt x="4902" y="291"/>
                  <a:pt x="4880" y="348"/>
                </a:cubicBezTo>
                <a:cubicBezTo>
                  <a:pt x="4949" y="348"/>
                  <a:pt x="5018" y="348"/>
                  <a:pt x="5086" y="348"/>
                </a:cubicBezTo>
                <a:cubicBezTo>
                  <a:pt x="5065" y="294"/>
                  <a:pt x="5044" y="241"/>
                  <a:pt x="5023" y="188"/>
                </a:cubicBezTo>
                <a:cubicBezTo>
                  <a:pt x="5003" y="140"/>
                  <a:pt x="4989" y="101"/>
                  <a:pt x="4980" y="70"/>
                </a:cubicBezTo>
                <a:moveTo>
                  <a:pt x="5916" y="10"/>
                </a:moveTo>
                <a:cubicBezTo>
                  <a:pt x="5943" y="10"/>
                  <a:pt x="5970" y="10"/>
                  <a:pt x="5997" y="10"/>
                </a:cubicBezTo>
                <a:cubicBezTo>
                  <a:pt x="5997" y="200"/>
                  <a:pt x="5997" y="392"/>
                  <a:pt x="5997" y="582"/>
                </a:cubicBezTo>
                <a:cubicBezTo>
                  <a:pt x="5970" y="582"/>
                  <a:pt x="5943" y="582"/>
                  <a:pt x="5916" y="582"/>
                </a:cubicBezTo>
                <a:cubicBezTo>
                  <a:pt x="5916" y="392"/>
                  <a:pt x="5916" y="200"/>
                  <a:pt x="5916" y="10"/>
                </a:cubicBezTo>
                <a:moveTo>
                  <a:pt x="4202" y="10"/>
                </a:moveTo>
                <a:cubicBezTo>
                  <a:pt x="4229" y="10"/>
                  <a:pt x="4256" y="10"/>
                  <a:pt x="4282" y="10"/>
                </a:cubicBezTo>
                <a:cubicBezTo>
                  <a:pt x="4282" y="104"/>
                  <a:pt x="4282" y="199"/>
                  <a:pt x="4282" y="293"/>
                </a:cubicBezTo>
                <a:cubicBezTo>
                  <a:pt x="4383" y="199"/>
                  <a:pt x="4484" y="104"/>
                  <a:pt x="4585" y="10"/>
                </a:cubicBezTo>
                <a:cubicBezTo>
                  <a:pt x="4621" y="10"/>
                  <a:pt x="4658" y="10"/>
                  <a:pt x="4694" y="10"/>
                </a:cubicBezTo>
                <a:cubicBezTo>
                  <a:pt x="4609" y="87"/>
                  <a:pt x="4524" y="164"/>
                  <a:pt x="4439" y="241"/>
                </a:cubicBezTo>
                <a:cubicBezTo>
                  <a:pt x="4528" y="355"/>
                  <a:pt x="4616" y="468"/>
                  <a:pt x="4705" y="581"/>
                </a:cubicBezTo>
                <a:cubicBezTo>
                  <a:pt x="4783" y="391"/>
                  <a:pt x="4860" y="200"/>
                  <a:pt x="4938" y="10"/>
                </a:cubicBezTo>
                <a:cubicBezTo>
                  <a:pt x="4967" y="10"/>
                  <a:pt x="4996" y="10"/>
                  <a:pt x="5025" y="10"/>
                </a:cubicBezTo>
                <a:cubicBezTo>
                  <a:pt x="5108" y="200"/>
                  <a:pt x="5191" y="392"/>
                  <a:pt x="5274" y="582"/>
                </a:cubicBezTo>
                <a:cubicBezTo>
                  <a:pt x="5244" y="582"/>
                  <a:pt x="5213" y="582"/>
                  <a:pt x="5183" y="582"/>
                </a:cubicBezTo>
                <a:cubicBezTo>
                  <a:pt x="5159" y="524"/>
                  <a:pt x="5135" y="467"/>
                  <a:pt x="5111" y="409"/>
                </a:cubicBezTo>
                <a:cubicBezTo>
                  <a:pt x="5026" y="409"/>
                  <a:pt x="4942" y="409"/>
                  <a:pt x="4857" y="409"/>
                </a:cubicBezTo>
                <a:cubicBezTo>
                  <a:pt x="4834" y="467"/>
                  <a:pt x="4812" y="524"/>
                  <a:pt x="4790" y="582"/>
                </a:cubicBezTo>
                <a:cubicBezTo>
                  <a:pt x="4762" y="582"/>
                  <a:pt x="4734" y="582"/>
                  <a:pt x="4706" y="582"/>
                </a:cubicBezTo>
                <a:cubicBezTo>
                  <a:pt x="4705" y="582"/>
                  <a:pt x="4705" y="582"/>
                  <a:pt x="4704" y="582"/>
                </a:cubicBezTo>
                <a:cubicBezTo>
                  <a:pt x="4669" y="582"/>
                  <a:pt x="4634" y="582"/>
                  <a:pt x="4599" y="582"/>
                </a:cubicBezTo>
                <a:cubicBezTo>
                  <a:pt x="4527" y="486"/>
                  <a:pt x="4454" y="389"/>
                  <a:pt x="4382" y="292"/>
                </a:cubicBezTo>
                <a:cubicBezTo>
                  <a:pt x="4349" y="323"/>
                  <a:pt x="4316" y="354"/>
                  <a:pt x="4282" y="384"/>
                </a:cubicBezTo>
                <a:cubicBezTo>
                  <a:pt x="4282" y="450"/>
                  <a:pt x="4282" y="516"/>
                  <a:pt x="4282" y="582"/>
                </a:cubicBezTo>
                <a:cubicBezTo>
                  <a:pt x="4256" y="582"/>
                  <a:pt x="4229" y="582"/>
                  <a:pt x="4202" y="582"/>
                </a:cubicBezTo>
                <a:cubicBezTo>
                  <a:pt x="4202" y="392"/>
                  <a:pt x="4202" y="200"/>
                  <a:pt x="4202" y="10"/>
                </a:cubicBezTo>
                <a:moveTo>
                  <a:pt x="3984" y="10"/>
                </a:moveTo>
                <a:cubicBezTo>
                  <a:pt x="4011" y="10"/>
                  <a:pt x="4038" y="10"/>
                  <a:pt x="4065" y="10"/>
                </a:cubicBezTo>
                <a:cubicBezTo>
                  <a:pt x="4065" y="200"/>
                  <a:pt x="4065" y="392"/>
                  <a:pt x="4065" y="582"/>
                </a:cubicBezTo>
                <a:cubicBezTo>
                  <a:pt x="4038" y="582"/>
                  <a:pt x="4011" y="582"/>
                  <a:pt x="3984" y="582"/>
                </a:cubicBezTo>
                <a:cubicBezTo>
                  <a:pt x="3984" y="392"/>
                  <a:pt x="3984" y="200"/>
                  <a:pt x="3984" y="10"/>
                </a:cubicBezTo>
                <a:moveTo>
                  <a:pt x="3493" y="10"/>
                </a:moveTo>
                <a:cubicBezTo>
                  <a:pt x="3520" y="10"/>
                  <a:pt x="3547" y="10"/>
                  <a:pt x="3574" y="10"/>
                </a:cubicBezTo>
                <a:cubicBezTo>
                  <a:pt x="3574" y="178"/>
                  <a:pt x="3574" y="347"/>
                  <a:pt x="3574" y="515"/>
                </a:cubicBezTo>
                <a:cubicBezTo>
                  <a:pt x="3674" y="515"/>
                  <a:pt x="3774" y="515"/>
                  <a:pt x="3874" y="515"/>
                </a:cubicBezTo>
                <a:cubicBezTo>
                  <a:pt x="3874" y="537"/>
                  <a:pt x="3874" y="560"/>
                  <a:pt x="3874" y="582"/>
                </a:cubicBezTo>
                <a:cubicBezTo>
                  <a:pt x="3747" y="582"/>
                  <a:pt x="3620" y="582"/>
                  <a:pt x="3493" y="582"/>
                </a:cubicBezTo>
                <a:cubicBezTo>
                  <a:pt x="3493" y="392"/>
                  <a:pt x="3493" y="200"/>
                  <a:pt x="3493" y="10"/>
                </a:cubicBezTo>
                <a:moveTo>
                  <a:pt x="2927" y="10"/>
                </a:moveTo>
                <a:cubicBezTo>
                  <a:pt x="3004" y="10"/>
                  <a:pt x="3080" y="10"/>
                  <a:pt x="3156" y="10"/>
                </a:cubicBezTo>
                <a:cubicBezTo>
                  <a:pt x="3202" y="10"/>
                  <a:pt x="3240" y="16"/>
                  <a:pt x="3268" y="27"/>
                </a:cubicBezTo>
                <a:cubicBezTo>
                  <a:pt x="3296" y="39"/>
                  <a:pt x="3318" y="57"/>
                  <a:pt x="3334" y="81"/>
                </a:cubicBezTo>
                <a:cubicBezTo>
                  <a:pt x="3350" y="104"/>
                  <a:pt x="3358" y="130"/>
                  <a:pt x="3358" y="156"/>
                </a:cubicBezTo>
                <a:cubicBezTo>
                  <a:pt x="3358" y="180"/>
                  <a:pt x="3351" y="203"/>
                  <a:pt x="3337" y="225"/>
                </a:cubicBezTo>
                <a:cubicBezTo>
                  <a:pt x="3323" y="246"/>
                  <a:pt x="3301" y="264"/>
                  <a:pt x="3273" y="277"/>
                </a:cubicBezTo>
                <a:cubicBezTo>
                  <a:pt x="3310" y="287"/>
                  <a:pt x="3338" y="306"/>
                  <a:pt x="3358" y="330"/>
                </a:cubicBezTo>
                <a:cubicBezTo>
                  <a:pt x="3377" y="354"/>
                  <a:pt x="3387" y="383"/>
                  <a:pt x="3387" y="416"/>
                </a:cubicBezTo>
                <a:cubicBezTo>
                  <a:pt x="3387" y="443"/>
                  <a:pt x="3381" y="468"/>
                  <a:pt x="3369" y="491"/>
                </a:cubicBezTo>
                <a:cubicBezTo>
                  <a:pt x="3357" y="514"/>
                  <a:pt x="3343" y="532"/>
                  <a:pt x="3325" y="544"/>
                </a:cubicBezTo>
                <a:cubicBezTo>
                  <a:pt x="3307" y="557"/>
                  <a:pt x="3285" y="566"/>
                  <a:pt x="3258" y="573"/>
                </a:cubicBezTo>
                <a:cubicBezTo>
                  <a:pt x="3231" y="579"/>
                  <a:pt x="3199" y="582"/>
                  <a:pt x="3160" y="582"/>
                </a:cubicBezTo>
                <a:cubicBezTo>
                  <a:pt x="3082" y="582"/>
                  <a:pt x="3005" y="582"/>
                  <a:pt x="2927" y="582"/>
                </a:cubicBezTo>
                <a:cubicBezTo>
                  <a:pt x="2927" y="392"/>
                  <a:pt x="2927" y="200"/>
                  <a:pt x="2927" y="10"/>
                </a:cubicBezTo>
                <a:moveTo>
                  <a:pt x="2315" y="10"/>
                </a:moveTo>
                <a:cubicBezTo>
                  <a:pt x="2342" y="10"/>
                  <a:pt x="2369" y="10"/>
                  <a:pt x="2396" y="10"/>
                </a:cubicBezTo>
                <a:cubicBezTo>
                  <a:pt x="2396" y="120"/>
                  <a:pt x="2396" y="229"/>
                  <a:pt x="2396" y="340"/>
                </a:cubicBezTo>
                <a:cubicBezTo>
                  <a:pt x="2396" y="390"/>
                  <a:pt x="2401" y="427"/>
                  <a:pt x="2410" y="450"/>
                </a:cubicBezTo>
                <a:cubicBezTo>
                  <a:pt x="2420" y="474"/>
                  <a:pt x="2437" y="492"/>
                  <a:pt x="2461" y="504"/>
                </a:cubicBezTo>
                <a:cubicBezTo>
                  <a:pt x="2485" y="517"/>
                  <a:pt x="2515" y="524"/>
                  <a:pt x="2549" y="524"/>
                </a:cubicBezTo>
                <a:cubicBezTo>
                  <a:pt x="2608" y="524"/>
                  <a:pt x="2651" y="511"/>
                  <a:pt x="2676" y="486"/>
                </a:cubicBezTo>
                <a:cubicBezTo>
                  <a:pt x="2701" y="461"/>
                  <a:pt x="2714" y="412"/>
                  <a:pt x="2714" y="340"/>
                </a:cubicBezTo>
                <a:cubicBezTo>
                  <a:pt x="2714" y="229"/>
                  <a:pt x="2714" y="120"/>
                  <a:pt x="2714" y="10"/>
                </a:cubicBezTo>
                <a:cubicBezTo>
                  <a:pt x="2741" y="10"/>
                  <a:pt x="2767" y="10"/>
                  <a:pt x="2794" y="10"/>
                </a:cubicBezTo>
                <a:cubicBezTo>
                  <a:pt x="2794" y="120"/>
                  <a:pt x="2794" y="230"/>
                  <a:pt x="2794" y="341"/>
                </a:cubicBezTo>
                <a:cubicBezTo>
                  <a:pt x="2794" y="398"/>
                  <a:pt x="2787" y="444"/>
                  <a:pt x="2773" y="478"/>
                </a:cubicBezTo>
                <a:cubicBezTo>
                  <a:pt x="2760" y="512"/>
                  <a:pt x="2735" y="539"/>
                  <a:pt x="2699" y="560"/>
                </a:cubicBezTo>
                <a:cubicBezTo>
                  <a:pt x="2662" y="581"/>
                  <a:pt x="2615" y="592"/>
                  <a:pt x="2556" y="592"/>
                </a:cubicBezTo>
                <a:cubicBezTo>
                  <a:pt x="2499" y="592"/>
                  <a:pt x="2452" y="582"/>
                  <a:pt x="2416" y="564"/>
                </a:cubicBezTo>
                <a:cubicBezTo>
                  <a:pt x="2380" y="546"/>
                  <a:pt x="2354" y="519"/>
                  <a:pt x="2338" y="484"/>
                </a:cubicBezTo>
                <a:cubicBezTo>
                  <a:pt x="2323" y="449"/>
                  <a:pt x="2315" y="401"/>
                  <a:pt x="2315" y="341"/>
                </a:cubicBezTo>
                <a:cubicBezTo>
                  <a:pt x="2315" y="230"/>
                  <a:pt x="2315" y="120"/>
                  <a:pt x="2315" y="10"/>
                </a:cubicBezTo>
                <a:moveTo>
                  <a:pt x="1748" y="10"/>
                </a:moveTo>
                <a:cubicBezTo>
                  <a:pt x="1825" y="10"/>
                  <a:pt x="1901" y="10"/>
                  <a:pt x="1978" y="10"/>
                </a:cubicBezTo>
                <a:cubicBezTo>
                  <a:pt x="2018" y="10"/>
                  <a:pt x="2049" y="12"/>
                  <a:pt x="2070" y="15"/>
                </a:cubicBezTo>
                <a:cubicBezTo>
                  <a:pt x="2100" y="20"/>
                  <a:pt x="2125" y="29"/>
                  <a:pt x="2146" y="42"/>
                </a:cubicBezTo>
                <a:cubicBezTo>
                  <a:pt x="2166" y="55"/>
                  <a:pt x="2182" y="73"/>
                  <a:pt x="2195" y="97"/>
                </a:cubicBezTo>
                <a:cubicBezTo>
                  <a:pt x="2207" y="121"/>
                  <a:pt x="2213" y="147"/>
                  <a:pt x="2213" y="175"/>
                </a:cubicBezTo>
                <a:cubicBezTo>
                  <a:pt x="2213" y="224"/>
                  <a:pt x="2197" y="265"/>
                  <a:pt x="2164" y="299"/>
                </a:cubicBezTo>
                <a:cubicBezTo>
                  <a:pt x="2131" y="333"/>
                  <a:pt x="2071" y="350"/>
                  <a:pt x="1985" y="350"/>
                </a:cubicBezTo>
                <a:cubicBezTo>
                  <a:pt x="1933" y="350"/>
                  <a:pt x="1881" y="350"/>
                  <a:pt x="1829" y="350"/>
                </a:cubicBezTo>
                <a:cubicBezTo>
                  <a:pt x="1829" y="427"/>
                  <a:pt x="1829" y="504"/>
                  <a:pt x="1829" y="582"/>
                </a:cubicBezTo>
                <a:cubicBezTo>
                  <a:pt x="1802" y="582"/>
                  <a:pt x="1775" y="582"/>
                  <a:pt x="1748" y="582"/>
                </a:cubicBezTo>
                <a:cubicBezTo>
                  <a:pt x="1748" y="392"/>
                  <a:pt x="1748" y="200"/>
                  <a:pt x="1748" y="10"/>
                </a:cubicBezTo>
                <a:moveTo>
                  <a:pt x="618" y="10"/>
                </a:moveTo>
                <a:cubicBezTo>
                  <a:pt x="765" y="10"/>
                  <a:pt x="912" y="10"/>
                  <a:pt x="1059" y="10"/>
                </a:cubicBezTo>
                <a:cubicBezTo>
                  <a:pt x="1059" y="32"/>
                  <a:pt x="1059" y="55"/>
                  <a:pt x="1059" y="77"/>
                </a:cubicBezTo>
                <a:cubicBezTo>
                  <a:pt x="939" y="77"/>
                  <a:pt x="818" y="77"/>
                  <a:pt x="698" y="77"/>
                </a:cubicBezTo>
                <a:cubicBezTo>
                  <a:pt x="698" y="136"/>
                  <a:pt x="698" y="194"/>
                  <a:pt x="698" y="252"/>
                </a:cubicBezTo>
                <a:cubicBezTo>
                  <a:pt x="811" y="252"/>
                  <a:pt x="923" y="252"/>
                  <a:pt x="1036" y="252"/>
                </a:cubicBezTo>
                <a:cubicBezTo>
                  <a:pt x="1036" y="275"/>
                  <a:pt x="1036" y="298"/>
                  <a:pt x="1036" y="320"/>
                </a:cubicBezTo>
                <a:cubicBezTo>
                  <a:pt x="923" y="320"/>
                  <a:pt x="811" y="320"/>
                  <a:pt x="698" y="320"/>
                </a:cubicBezTo>
                <a:cubicBezTo>
                  <a:pt x="698" y="385"/>
                  <a:pt x="698" y="450"/>
                  <a:pt x="698" y="515"/>
                </a:cubicBezTo>
                <a:cubicBezTo>
                  <a:pt x="823" y="515"/>
                  <a:pt x="948" y="515"/>
                  <a:pt x="1073" y="515"/>
                </a:cubicBezTo>
                <a:cubicBezTo>
                  <a:pt x="1073" y="537"/>
                  <a:pt x="1073" y="560"/>
                  <a:pt x="1073" y="582"/>
                </a:cubicBezTo>
                <a:cubicBezTo>
                  <a:pt x="921" y="582"/>
                  <a:pt x="769" y="582"/>
                  <a:pt x="618" y="582"/>
                </a:cubicBezTo>
                <a:cubicBezTo>
                  <a:pt x="618" y="392"/>
                  <a:pt x="618" y="200"/>
                  <a:pt x="618" y="10"/>
                </a:cubicBezTo>
                <a:moveTo>
                  <a:pt x="0" y="10"/>
                </a:moveTo>
                <a:cubicBezTo>
                  <a:pt x="90" y="10"/>
                  <a:pt x="180" y="10"/>
                  <a:pt x="270" y="10"/>
                </a:cubicBezTo>
                <a:cubicBezTo>
                  <a:pt x="324" y="10"/>
                  <a:pt x="365" y="15"/>
                  <a:pt x="394" y="25"/>
                </a:cubicBezTo>
                <a:cubicBezTo>
                  <a:pt x="422" y="35"/>
                  <a:pt x="445" y="54"/>
                  <a:pt x="461" y="79"/>
                </a:cubicBezTo>
                <a:cubicBezTo>
                  <a:pt x="478" y="106"/>
                  <a:pt x="487" y="134"/>
                  <a:pt x="487" y="166"/>
                </a:cubicBezTo>
                <a:cubicBezTo>
                  <a:pt x="487" y="206"/>
                  <a:pt x="473" y="240"/>
                  <a:pt x="445" y="268"/>
                </a:cubicBezTo>
                <a:cubicBezTo>
                  <a:pt x="417" y="297"/>
                  <a:pt x="374" y="315"/>
                  <a:pt x="315" y="322"/>
                </a:cubicBezTo>
                <a:cubicBezTo>
                  <a:pt x="337" y="332"/>
                  <a:pt x="353" y="341"/>
                  <a:pt x="364" y="351"/>
                </a:cubicBezTo>
                <a:cubicBezTo>
                  <a:pt x="387" y="371"/>
                  <a:pt x="410" y="396"/>
                  <a:pt x="431" y="427"/>
                </a:cubicBezTo>
                <a:cubicBezTo>
                  <a:pt x="466" y="478"/>
                  <a:pt x="501" y="530"/>
                  <a:pt x="537" y="582"/>
                </a:cubicBezTo>
                <a:cubicBezTo>
                  <a:pt x="503" y="582"/>
                  <a:pt x="469" y="582"/>
                  <a:pt x="435" y="582"/>
                </a:cubicBezTo>
                <a:cubicBezTo>
                  <a:pt x="409" y="543"/>
                  <a:pt x="381" y="503"/>
                  <a:pt x="355" y="463"/>
                </a:cubicBezTo>
                <a:cubicBezTo>
                  <a:pt x="331" y="429"/>
                  <a:pt x="312" y="403"/>
                  <a:pt x="296" y="385"/>
                </a:cubicBezTo>
                <a:cubicBezTo>
                  <a:pt x="281" y="366"/>
                  <a:pt x="267" y="354"/>
                  <a:pt x="255" y="346"/>
                </a:cubicBezTo>
                <a:cubicBezTo>
                  <a:pt x="243" y="339"/>
                  <a:pt x="231" y="334"/>
                  <a:pt x="219" y="331"/>
                </a:cubicBezTo>
                <a:cubicBezTo>
                  <a:pt x="210" y="329"/>
                  <a:pt x="195" y="328"/>
                  <a:pt x="174" y="328"/>
                </a:cubicBezTo>
                <a:cubicBezTo>
                  <a:pt x="143" y="328"/>
                  <a:pt x="111" y="328"/>
                  <a:pt x="80" y="328"/>
                </a:cubicBezTo>
                <a:cubicBezTo>
                  <a:pt x="80" y="413"/>
                  <a:pt x="80" y="497"/>
                  <a:pt x="80" y="582"/>
                </a:cubicBezTo>
                <a:cubicBezTo>
                  <a:pt x="53" y="582"/>
                  <a:pt x="26" y="582"/>
                  <a:pt x="0" y="582"/>
                </a:cubicBezTo>
                <a:cubicBezTo>
                  <a:pt x="0" y="392"/>
                  <a:pt x="0" y="200"/>
                  <a:pt x="0" y="10"/>
                </a:cubicBezTo>
                <a:moveTo>
                  <a:pt x="5547" y="0"/>
                </a:moveTo>
                <a:cubicBezTo>
                  <a:pt x="5592" y="0"/>
                  <a:pt x="5632" y="7"/>
                  <a:pt x="5667" y="21"/>
                </a:cubicBezTo>
                <a:cubicBezTo>
                  <a:pt x="5701" y="34"/>
                  <a:pt x="5728" y="54"/>
                  <a:pt x="5746" y="81"/>
                </a:cubicBezTo>
                <a:cubicBezTo>
                  <a:pt x="5765" y="107"/>
                  <a:pt x="5775" y="137"/>
                  <a:pt x="5776" y="171"/>
                </a:cubicBezTo>
                <a:cubicBezTo>
                  <a:pt x="5751" y="173"/>
                  <a:pt x="5725" y="174"/>
                  <a:pt x="5699" y="176"/>
                </a:cubicBezTo>
                <a:cubicBezTo>
                  <a:pt x="5695" y="140"/>
                  <a:pt x="5681" y="113"/>
                  <a:pt x="5657" y="94"/>
                </a:cubicBezTo>
                <a:cubicBezTo>
                  <a:pt x="5633" y="76"/>
                  <a:pt x="5597" y="67"/>
                  <a:pt x="5551" y="67"/>
                </a:cubicBezTo>
                <a:cubicBezTo>
                  <a:pt x="5502" y="67"/>
                  <a:pt x="5466" y="75"/>
                  <a:pt x="5444" y="92"/>
                </a:cubicBezTo>
                <a:cubicBezTo>
                  <a:pt x="5421" y="109"/>
                  <a:pt x="5411" y="129"/>
                  <a:pt x="5411" y="152"/>
                </a:cubicBezTo>
                <a:cubicBezTo>
                  <a:pt x="5411" y="173"/>
                  <a:pt x="5418" y="190"/>
                  <a:pt x="5434" y="203"/>
                </a:cubicBezTo>
                <a:cubicBezTo>
                  <a:pt x="5450" y="216"/>
                  <a:pt x="5490" y="230"/>
                  <a:pt x="5556" y="244"/>
                </a:cubicBezTo>
                <a:cubicBezTo>
                  <a:pt x="5621" y="258"/>
                  <a:pt x="5666" y="270"/>
                  <a:pt x="5691" y="280"/>
                </a:cubicBezTo>
                <a:cubicBezTo>
                  <a:pt x="5726" y="297"/>
                  <a:pt x="5752" y="316"/>
                  <a:pt x="5769" y="339"/>
                </a:cubicBezTo>
                <a:cubicBezTo>
                  <a:pt x="5786" y="363"/>
                  <a:pt x="5794" y="390"/>
                  <a:pt x="5794" y="421"/>
                </a:cubicBezTo>
                <a:cubicBezTo>
                  <a:pt x="5794" y="451"/>
                  <a:pt x="5785" y="480"/>
                  <a:pt x="5767" y="507"/>
                </a:cubicBezTo>
                <a:cubicBezTo>
                  <a:pt x="5748" y="533"/>
                  <a:pt x="5721" y="555"/>
                  <a:pt x="5687" y="569"/>
                </a:cubicBezTo>
                <a:cubicBezTo>
                  <a:pt x="5652" y="584"/>
                  <a:pt x="5613" y="592"/>
                  <a:pt x="5569" y="592"/>
                </a:cubicBezTo>
                <a:cubicBezTo>
                  <a:pt x="5514" y="592"/>
                  <a:pt x="5468" y="584"/>
                  <a:pt x="5431" y="569"/>
                </a:cubicBezTo>
                <a:cubicBezTo>
                  <a:pt x="5393" y="554"/>
                  <a:pt x="5364" y="531"/>
                  <a:pt x="5343" y="501"/>
                </a:cubicBezTo>
                <a:cubicBezTo>
                  <a:pt x="5322" y="471"/>
                  <a:pt x="5310" y="437"/>
                  <a:pt x="5309" y="399"/>
                </a:cubicBezTo>
                <a:cubicBezTo>
                  <a:pt x="5335" y="397"/>
                  <a:pt x="5360" y="394"/>
                  <a:pt x="5385" y="392"/>
                </a:cubicBezTo>
                <a:cubicBezTo>
                  <a:pt x="5389" y="421"/>
                  <a:pt x="5397" y="444"/>
                  <a:pt x="5411" y="463"/>
                </a:cubicBezTo>
                <a:cubicBezTo>
                  <a:pt x="5424" y="481"/>
                  <a:pt x="5444" y="496"/>
                  <a:pt x="5472" y="507"/>
                </a:cubicBezTo>
                <a:cubicBezTo>
                  <a:pt x="5500" y="518"/>
                  <a:pt x="5531" y="524"/>
                  <a:pt x="5565" y="524"/>
                </a:cubicBezTo>
                <a:cubicBezTo>
                  <a:pt x="5596" y="524"/>
                  <a:pt x="5623" y="520"/>
                  <a:pt x="5647" y="511"/>
                </a:cubicBezTo>
                <a:cubicBezTo>
                  <a:pt x="5671" y="503"/>
                  <a:pt x="5688" y="491"/>
                  <a:pt x="5699" y="476"/>
                </a:cubicBezTo>
                <a:cubicBezTo>
                  <a:pt x="5711" y="461"/>
                  <a:pt x="5717" y="445"/>
                  <a:pt x="5717" y="427"/>
                </a:cubicBezTo>
                <a:cubicBezTo>
                  <a:pt x="5717" y="409"/>
                  <a:pt x="5711" y="393"/>
                  <a:pt x="5700" y="380"/>
                </a:cubicBezTo>
                <a:cubicBezTo>
                  <a:pt x="5689" y="367"/>
                  <a:pt x="5671" y="355"/>
                  <a:pt x="5645" y="346"/>
                </a:cubicBezTo>
                <a:cubicBezTo>
                  <a:pt x="5629" y="340"/>
                  <a:pt x="5593" y="331"/>
                  <a:pt x="5537" y="319"/>
                </a:cubicBezTo>
                <a:cubicBezTo>
                  <a:pt x="5481" y="306"/>
                  <a:pt x="5442" y="293"/>
                  <a:pt x="5419" y="282"/>
                </a:cubicBezTo>
                <a:cubicBezTo>
                  <a:pt x="5390" y="267"/>
                  <a:pt x="5368" y="250"/>
                  <a:pt x="5354" y="229"/>
                </a:cubicBezTo>
                <a:cubicBezTo>
                  <a:pt x="5340" y="208"/>
                  <a:pt x="5333" y="184"/>
                  <a:pt x="5333" y="157"/>
                </a:cubicBezTo>
                <a:cubicBezTo>
                  <a:pt x="5333" y="128"/>
                  <a:pt x="5341" y="102"/>
                  <a:pt x="5359" y="77"/>
                </a:cubicBezTo>
                <a:cubicBezTo>
                  <a:pt x="5376" y="52"/>
                  <a:pt x="5402" y="33"/>
                  <a:pt x="5435" y="19"/>
                </a:cubicBezTo>
                <a:cubicBezTo>
                  <a:pt x="5469" y="6"/>
                  <a:pt x="5506" y="0"/>
                  <a:pt x="5547" y="0"/>
                </a:cubicBezTo>
                <a:moveTo>
                  <a:pt x="1392" y="0"/>
                </a:moveTo>
                <a:cubicBezTo>
                  <a:pt x="1438" y="0"/>
                  <a:pt x="1477" y="7"/>
                  <a:pt x="1512" y="21"/>
                </a:cubicBezTo>
                <a:cubicBezTo>
                  <a:pt x="1547" y="34"/>
                  <a:pt x="1573" y="54"/>
                  <a:pt x="1592" y="81"/>
                </a:cubicBezTo>
                <a:cubicBezTo>
                  <a:pt x="1610" y="107"/>
                  <a:pt x="1620" y="137"/>
                  <a:pt x="1621" y="171"/>
                </a:cubicBezTo>
                <a:cubicBezTo>
                  <a:pt x="1596" y="173"/>
                  <a:pt x="1570" y="174"/>
                  <a:pt x="1544" y="176"/>
                </a:cubicBezTo>
                <a:cubicBezTo>
                  <a:pt x="1540" y="140"/>
                  <a:pt x="1526" y="113"/>
                  <a:pt x="1502" y="94"/>
                </a:cubicBezTo>
                <a:cubicBezTo>
                  <a:pt x="1478" y="76"/>
                  <a:pt x="1442" y="67"/>
                  <a:pt x="1396" y="67"/>
                </a:cubicBezTo>
                <a:cubicBezTo>
                  <a:pt x="1347" y="67"/>
                  <a:pt x="1312" y="75"/>
                  <a:pt x="1289" y="92"/>
                </a:cubicBezTo>
                <a:cubicBezTo>
                  <a:pt x="1267" y="109"/>
                  <a:pt x="1256" y="129"/>
                  <a:pt x="1256" y="152"/>
                </a:cubicBezTo>
                <a:cubicBezTo>
                  <a:pt x="1256" y="173"/>
                  <a:pt x="1264" y="190"/>
                  <a:pt x="1279" y="203"/>
                </a:cubicBezTo>
                <a:cubicBezTo>
                  <a:pt x="1295" y="216"/>
                  <a:pt x="1336" y="230"/>
                  <a:pt x="1401" y="244"/>
                </a:cubicBezTo>
                <a:cubicBezTo>
                  <a:pt x="1466" y="258"/>
                  <a:pt x="1512" y="270"/>
                  <a:pt x="1536" y="280"/>
                </a:cubicBezTo>
                <a:cubicBezTo>
                  <a:pt x="1571" y="297"/>
                  <a:pt x="1597" y="316"/>
                  <a:pt x="1614" y="339"/>
                </a:cubicBezTo>
                <a:cubicBezTo>
                  <a:pt x="1631" y="363"/>
                  <a:pt x="1640" y="390"/>
                  <a:pt x="1640" y="421"/>
                </a:cubicBezTo>
                <a:cubicBezTo>
                  <a:pt x="1640" y="451"/>
                  <a:pt x="1630" y="480"/>
                  <a:pt x="1612" y="507"/>
                </a:cubicBezTo>
                <a:cubicBezTo>
                  <a:pt x="1593" y="533"/>
                  <a:pt x="1567" y="555"/>
                  <a:pt x="1532" y="569"/>
                </a:cubicBezTo>
                <a:cubicBezTo>
                  <a:pt x="1497" y="584"/>
                  <a:pt x="1458" y="592"/>
                  <a:pt x="1415" y="592"/>
                </a:cubicBezTo>
                <a:cubicBezTo>
                  <a:pt x="1359" y="592"/>
                  <a:pt x="1313" y="584"/>
                  <a:pt x="1276" y="569"/>
                </a:cubicBezTo>
                <a:cubicBezTo>
                  <a:pt x="1239" y="554"/>
                  <a:pt x="1209" y="531"/>
                  <a:pt x="1188" y="501"/>
                </a:cubicBezTo>
                <a:cubicBezTo>
                  <a:pt x="1167" y="471"/>
                  <a:pt x="1156" y="437"/>
                  <a:pt x="1155" y="399"/>
                </a:cubicBezTo>
                <a:cubicBezTo>
                  <a:pt x="1180" y="397"/>
                  <a:pt x="1205" y="394"/>
                  <a:pt x="1231" y="392"/>
                </a:cubicBezTo>
                <a:cubicBezTo>
                  <a:pt x="1234" y="421"/>
                  <a:pt x="1243" y="444"/>
                  <a:pt x="1256" y="463"/>
                </a:cubicBezTo>
                <a:cubicBezTo>
                  <a:pt x="1269" y="481"/>
                  <a:pt x="1289" y="496"/>
                  <a:pt x="1317" y="507"/>
                </a:cubicBezTo>
                <a:cubicBezTo>
                  <a:pt x="1345" y="518"/>
                  <a:pt x="1376" y="524"/>
                  <a:pt x="1411" y="524"/>
                </a:cubicBezTo>
                <a:cubicBezTo>
                  <a:pt x="1441" y="524"/>
                  <a:pt x="1469" y="520"/>
                  <a:pt x="1492" y="511"/>
                </a:cubicBezTo>
                <a:cubicBezTo>
                  <a:pt x="1516" y="503"/>
                  <a:pt x="1533" y="491"/>
                  <a:pt x="1545" y="476"/>
                </a:cubicBezTo>
                <a:cubicBezTo>
                  <a:pt x="1556" y="461"/>
                  <a:pt x="1562" y="445"/>
                  <a:pt x="1562" y="427"/>
                </a:cubicBezTo>
                <a:cubicBezTo>
                  <a:pt x="1562" y="409"/>
                  <a:pt x="1556" y="393"/>
                  <a:pt x="1545" y="380"/>
                </a:cubicBezTo>
                <a:cubicBezTo>
                  <a:pt x="1534" y="367"/>
                  <a:pt x="1516" y="355"/>
                  <a:pt x="1490" y="346"/>
                </a:cubicBezTo>
                <a:cubicBezTo>
                  <a:pt x="1474" y="340"/>
                  <a:pt x="1438" y="331"/>
                  <a:pt x="1382" y="319"/>
                </a:cubicBezTo>
                <a:cubicBezTo>
                  <a:pt x="1326" y="306"/>
                  <a:pt x="1287" y="293"/>
                  <a:pt x="1264" y="282"/>
                </a:cubicBezTo>
                <a:cubicBezTo>
                  <a:pt x="1235" y="267"/>
                  <a:pt x="1214" y="250"/>
                  <a:pt x="1199" y="229"/>
                </a:cubicBezTo>
                <a:cubicBezTo>
                  <a:pt x="1185" y="208"/>
                  <a:pt x="1178" y="184"/>
                  <a:pt x="1178" y="157"/>
                </a:cubicBezTo>
                <a:cubicBezTo>
                  <a:pt x="1178" y="128"/>
                  <a:pt x="1187" y="102"/>
                  <a:pt x="1204" y="77"/>
                </a:cubicBezTo>
                <a:cubicBezTo>
                  <a:pt x="1222" y="52"/>
                  <a:pt x="1247" y="33"/>
                  <a:pt x="1281" y="19"/>
                </a:cubicBezTo>
                <a:cubicBezTo>
                  <a:pt x="1314" y="6"/>
                  <a:pt x="1351" y="0"/>
                  <a:pt x="1392" y="0"/>
                </a:cubicBezTo>
                <a:close/>
              </a:path>
            </a:pathLst>
          </a:custGeom>
          <a:solidFill>
            <a:srgbClr val="B2B2B2">
              <a:alpha val="50000"/>
            </a:srgbClr>
          </a:solidFill>
          <a:ln w="12600">
            <a:solidFill>
              <a:srgbClr val="3232CC">
                <a:alpha val="50000"/>
              </a:srgbClr>
            </a:solidFill>
            <a:round/>
          </a:ln>
        </p:spPr>
      </p:sp>
      <p:pic>
        <p:nvPicPr>
          <p:cNvPr id="228" name="Рисунок 227"/>
          <p:cNvPicPr/>
          <p:nvPr/>
        </p:nvPicPr>
        <p:blipFill>
          <a:blip r:embed="rId6"/>
          <a:stretch/>
        </p:blipFill>
        <p:spPr>
          <a:xfrm>
            <a:off x="2382120" y="1420200"/>
            <a:ext cx="3502440" cy="238320"/>
          </a:xfrm>
          <a:prstGeom prst="rect">
            <a:avLst/>
          </a:prstGeom>
          <a:ln>
            <a:noFill/>
          </a:ln>
        </p:spPr>
      </p:pic>
      <p:sp>
        <p:nvSpPr>
          <p:cNvPr id="229" name="Freeform 35"/>
          <p:cNvSpPr/>
          <p:nvPr/>
        </p:nvSpPr>
        <p:spPr>
          <a:xfrm>
            <a:off x="2351520" y="1402200"/>
            <a:ext cx="3490560" cy="226080"/>
          </a:xfrm>
          <a:custGeom>
            <a:avLst/>
            <a:gdLst/>
            <a:ahLst/>
            <a:cxnLst/>
            <a:rect l="0" t="0" r="r" b="b"/>
            <a:pathLst>
              <a:path w="9696" h="628">
                <a:moveTo>
                  <a:pt x="3293" y="70"/>
                </a:moveTo>
                <a:cubicBezTo>
                  <a:pt x="3285" y="107"/>
                  <a:pt x="3274" y="143"/>
                  <a:pt x="3260" y="180"/>
                </a:cubicBezTo>
                <a:cubicBezTo>
                  <a:pt x="3238" y="236"/>
                  <a:pt x="3216" y="292"/>
                  <a:pt x="3193" y="348"/>
                </a:cubicBezTo>
                <a:cubicBezTo>
                  <a:pt x="3262" y="348"/>
                  <a:pt x="3331" y="348"/>
                  <a:pt x="3400" y="348"/>
                </a:cubicBezTo>
                <a:cubicBezTo>
                  <a:pt x="3379" y="295"/>
                  <a:pt x="3358" y="242"/>
                  <a:pt x="3336" y="190"/>
                </a:cubicBezTo>
                <a:cubicBezTo>
                  <a:pt x="3317" y="140"/>
                  <a:pt x="3303" y="101"/>
                  <a:pt x="3293" y="70"/>
                </a:cubicBezTo>
                <a:moveTo>
                  <a:pt x="836" y="70"/>
                </a:moveTo>
                <a:cubicBezTo>
                  <a:pt x="828" y="107"/>
                  <a:pt x="817" y="143"/>
                  <a:pt x="803" y="180"/>
                </a:cubicBezTo>
                <a:cubicBezTo>
                  <a:pt x="781" y="236"/>
                  <a:pt x="759" y="292"/>
                  <a:pt x="736" y="348"/>
                </a:cubicBezTo>
                <a:cubicBezTo>
                  <a:pt x="805" y="348"/>
                  <a:pt x="874" y="348"/>
                  <a:pt x="943" y="348"/>
                </a:cubicBezTo>
                <a:cubicBezTo>
                  <a:pt x="922" y="295"/>
                  <a:pt x="901" y="242"/>
                  <a:pt x="879" y="190"/>
                </a:cubicBezTo>
                <a:cubicBezTo>
                  <a:pt x="860" y="140"/>
                  <a:pt x="845" y="101"/>
                  <a:pt x="836" y="70"/>
                </a:cubicBezTo>
                <a:moveTo>
                  <a:pt x="1930" y="65"/>
                </a:moveTo>
                <a:cubicBezTo>
                  <a:pt x="1870" y="65"/>
                  <a:pt x="1821" y="84"/>
                  <a:pt x="1781" y="123"/>
                </a:cubicBezTo>
                <a:cubicBezTo>
                  <a:pt x="1741" y="161"/>
                  <a:pt x="1721" y="220"/>
                  <a:pt x="1721" y="297"/>
                </a:cubicBezTo>
                <a:cubicBezTo>
                  <a:pt x="1721" y="371"/>
                  <a:pt x="1741" y="428"/>
                  <a:pt x="1780" y="468"/>
                </a:cubicBezTo>
                <a:cubicBezTo>
                  <a:pt x="1820" y="507"/>
                  <a:pt x="1870" y="527"/>
                  <a:pt x="1930" y="527"/>
                </a:cubicBezTo>
                <a:cubicBezTo>
                  <a:pt x="1959" y="527"/>
                  <a:pt x="1986" y="522"/>
                  <a:pt x="2012" y="512"/>
                </a:cubicBezTo>
                <a:cubicBezTo>
                  <a:pt x="1987" y="497"/>
                  <a:pt x="1960" y="486"/>
                  <a:pt x="1932" y="479"/>
                </a:cubicBezTo>
                <a:cubicBezTo>
                  <a:pt x="1939" y="461"/>
                  <a:pt x="1945" y="443"/>
                  <a:pt x="1951" y="425"/>
                </a:cubicBezTo>
                <a:cubicBezTo>
                  <a:pt x="1998" y="437"/>
                  <a:pt x="2036" y="455"/>
                  <a:pt x="2067" y="479"/>
                </a:cubicBezTo>
                <a:cubicBezTo>
                  <a:pt x="2114" y="438"/>
                  <a:pt x="2138" y="378"/>
                  <a:pt x="2138" y="296"/>
                </a:cubicBezTo>
                <a:cubicBezTo>
                  <a:pt x="2138" y="250"/>
                  <a:pt x="2130" y="210"/>
                  <a:pt x="2113" y="175"/>
                </a:cubicBezTo>
                <a:cubicBezTo>
                  <a:pt x="2096" y="140"/>
                  <a:pt x="2071" y="113"/>
                  <a:pt x="2039" y="94"/>
                </a:cubicBezTo>
                <a:cubicBezTo>
                  <a:pt x="2007" y="75"/>
                  <a:pt x="1971" y="65"/>
                  <a:pt x="1930" y="65"/>
                </a:cubicBezTo>
                <a:moveTo>
                  <a:pt x="3251" y="10"/>
                </a:moveTo>
                <a:cubicBezTo>
                  <a:pt x="3281" y="10"/>
                  <a:pt x="3310" y="10"/>
                  <a:pt x="3339" y="10"/>
                </a:cubicBezTo>
                <a:cubicBezTo>
                  <a:pt x="3421" y="201"/>
                  <a:pt x="3505" y="392"/>
                  <a:pt x="3588" y="582"/>
                </a:cubicBezTo>
                <a:cubicBezTo>
                  <a:pt x="3557" y="582"/>
                  <a:pt x="3527" y="582"/>
                  <a:pt x="3496" y="582"/>
                </a:cubicBezTo>
                <a:cubicBezTo>
                  <a:pt x="3472" y="525"/>
                  <a:pt x="3449" y="467"/>
                  <a:pt x="3425" y="409"/>
                </a:cubicBezTo>
                <a:cubicBezTo>
                  <a:pt x="3340" y="409"/>
                  <a:pt x="3255" y="409"/>
                  <a:pt x="3170" y="409"/>
                </a:cubicBezTo>
                <a:cubicBezTo>
                  <a:pt x="3148" y="467"/>
                  <a:pt x="3125" y="525"/>
                  <a:pt x="3103" y="582"/>
                </a:cubicBezTo>
                <a:cubicBezTo>
                  <a:pt x="3075" y="582"/>
                  <a:pt x="3046" y="582"/>
                  <a:pt x="3018" y="582"/>
                </a:cubicBezTo>
                <a:cubicBezTo>
                  <a:pt x="3096" y="392"/>
                  <a:pt x="3173" y="201"/>
                  <a:pt x="3251" y="10"/>
                </a:cubicBezTo>
                <a:moveTo>
                  <a:pt x="2519" y="10"/>
                </a:moveTo>
                <a:cubicBezTo>
                  <a:pt x="2680" y="10"/>
                  <a:pt x="2841" y="10"/>
                  <a:pt x="3002" y="10"/>
                </a:cubicBezTo>
                <a:cubicBezTo>
                  <a:pt x="3002" y="32"/>
                  <a:pt x="3002" y="55"/>
                  <a:pt x="3002" y="77"/>
                </a:cubicBezTo>
                <a:cubicBezTo>
                  <a:pt x="2935" y="77"/>
                  <a:pt x="2867" y="77"/>
                  <a:pt x="2800" y="77"/>
                </a:cubicBezTo>
                <a:cubicBezTo>
                  <a:pt x="2800" y="246"/>
                  <a:pt x="2800" y="414"/>
                  <a:pt x="2800" y="582"/>
                </a:cubicBezTo>
                <a:cubicBezTo>
                  <a:pt x="2773" y="582"/>
                  <a:pt x="2747" y="582"/>
                  <a:pt x="2719" y="582"/>
                </a:cubicBezTo>
                <a:cubicBezTo>
                  <a:pt x="2719" y="414"/>
                  <a:pt x="2719" y="246"/>
                  <a:pt x="2719" y="77"/>
                </a:cubicBezTo>
                <a:cubicBezTo>
                  <a:pt x="2653" y="77"/>
                  <a:pt x="2586" y="77"/>
                  <a:pt x="2519" y="77"/>
                </a:cubicBezTo>
                <a:cubicBezTo>
                  <a:pt x="2519" y="55"/>
                  <a:pt x="2519" y="32"/>
                  <a:pt x="2519" y="10"/>
                </a:cubicBezTo>
                <a:moveTo>
                  <a:pt x="1190" y="10"/>
                </a:moveTo>
                <a:cubicBezTo>
                  <a:pt x="1217" y="10"/>
                  <a:pt x="1244" y="10"/>
                  <a:pt x="1271" y="10"/>
                </a:cubicBezTo>
                <a:cubicBezTo>
                  <a:pt x="1271" y="179"/>
                  <a:pt x="1271" y="347"/>
                  <a:pt x="1271" y="515"/>
                </a:cubicBezTo>
                <a:cubicBezTo>
                  <a:pt x="1370" y="515"/>
                  <a:pt x="1471" y="515"/>
                  <a:pt x="1571" y="515"/>
                </a:cubicBezTo>
                <a:cubicBezTo>
                  <a:pt x="1571" y="537"/>
                  <a:pt x="1571" y="560"/>
                  <a:pt x="1571" y="582"/>
                </a:cubicBezTo>
                <a:cubicBezTo>
                  <a:pt x="1444" y="582"/>
                  <a:pt x="1317" y="582"/>
                  <a:pt x="1190" y="582"/>
                </a:cubicBezTo>
                <a:cubicBezTo>
                  <a:pt x="1190" y="392"/>
                  <a:pt x="1190" y="201"/>
                  <a:pt x="1190" y="10"/>
                </a:cubicBezTo>
                <a:moveTo>
                  <a:pt x="794" y="10"/>
                </a:moveTo>
                <a:cubicBezTo>
                  <a:pt x="823" y="10"/>
                  <a:pt x="852" y="10"/>
                  <a:pt x="881" y="10"/>
                </a:cubicBezTo>
                <a:cubicBezTo>
                  <a:pt x="964" y="201"/>
                  <a:pt x="1048" y="392"/>
                  <a:pt x="1131" y="582"/>
                </a:cubicBezTo>
                <a:cubicBezTo>
                  <a:pt x="1100" y="582"/>
                  <a:pt x="1070" y="582"/>
                  <a:pt x="1039" y="582"/>
                </a:cubicBezTo>
                <a:cubicBezTo>
                  <a:pt x="1015" y="525"/>
                  <a:pt x="992" y="467"/>
                  <a:pt x="968" y="409"/>
                </a:cubicBezTo>
                <a:cubicBezTo>
                  <a:pt x="883" y="409"/>
                  <a:pt x="798" y="409"/>
                  <a:pt x="713" y="409"/>
                </a:cubicBezTo>
                <a:cubicBezTo>
                  <a:pt x="691" y="467"/>
                  <a:pt x="668" y="525"/>
                  <a:pt x="646" y="582"/>
                </a:cubicBezTo>
                <a:cubicBezTo>
                  <a:pt x="618" y="582"/>
                  <a:pt x="589" y="582"/>
                  <a:pt x="560" y="582"/>
                </a:cubicBezTo>
                <a:cubicBezTo>
                  <a:pt x="638" y="392"/>
                  <a:pt x="716" y="201"/>
                  <a:pt x="794" y="10"/>
                </a:cubicBezTo>
                <a:moveTo>
                  <a:pt x="27" y="10"/>
                </a:moveTo>
                <a:cubicBezTo>
                  <a:pt x="60" y="10"/>
                  <a:pt x="91" y="10"/>
                  <a:pt x="123" y="10"/>
                </a:cubicBezTo>
                <a:cubicBezTo>
                  <a:pt x="160" y="59"/>
                  <a:pt x="197" y="108"/>
                  <a:pt x="234" y="157"/>
                </a:cubicBezTo>
                <a:cubicBezTo>
                  <a:pt x="257" y="188"/>
                  <a:pt x="273" y="211"/>
                  <a:pt x="283" y="228"/>
                </a:cubicBezTo>
                <a:cubicBezTo>
                  <a:pt x="297" y="207"/>
                  <a:pt x="313" y="185"/>
                  <a:pt x="331" y="161"/>
                </a:cubicBezTo>
                <a:cubicBezTo>
                  <a:pt x="372" y="111"/>
                  <a:pt x="413" y="61"/>
                  <a:pt x="454" y="10"/>
                </a:cubicBezTo>
                <a:cubicBezTo>
                  <a:pt x="483" y="10"/>
                  <a:pt x="512" y="10"/>
                  <a:pt x="542" y="10"/>
                </a:cubicBezTo>
                <a:cubicBezTo>
                  <a:pt x="470" y="100"/>
                  <a:pt x="399" y="191"/>
                  <a:pt x="328" y="280"/>
                </a:cubicBezTo>
                <a:cubicBezTo>
                  <a:pt x="405" y="381"/>
                  <a:pt x="481" y="482"/>
                  <a:pt x="558" y="582"/>
                </a:cubicBezTo>
                <a:cubicBezTo>
                  <a:pt x="525" y="582"/>
                  <a:pt x="492" y="582"/>
                  <a:pt x="458" y="582"/>
                </a:cubicBezTo>
                <a:cubicBezTo>
                  <a:pt x="407" y="514"/>
                  <a:pt x="356" y="446"/>
                  <a:pt x="305" y="378"/>
                </a:cubicBezTo>
                <a:cubicBezTo>
                  <a:pt x="297" y="367"/>
                  <a:pt x="288" y="354"/>
                  <a:pt x="279" y="340"/>
                </a:cubicBezTo>
                <a:cubicBezTo>
                  <a:pt x="265" y="361"/>
                  <a:pt x="255" y="376"/>
                  <a:pt x="249" y="383"/>
                </a:cubicBezTo>
                <a:cubicBezTo>
                  <a:pt x="199" y="450"/>
                  <a:pt x="147" y="516"/>
                  <a:pt x="97" y="582"/>
                </a:cubicBezTo>
                <a:cubicBezTo>
                  <a:pt x="64" y="582"/>
                  <a:pt x="32" y="582"/>
                  <a:pt x="0" y="582"/>
                </a:cubicBezTo>
                <a:cubicBezTo>
                  <a:pt x="78" y="483"/>
                  <a:pt x="157" y="384"/>
                  <a:pt x="235" y="285"/>
                </a:cubicBezTo>
                <a:cubicBezTo>
                  <a:pt x="166" y="193"/>
                  <a:pt x="97" y="101"/>
                  <a:pt x="27" y="10"/>
                </a:cubicBezTo>
                <a:moveTo>
                  <a:pt x="1930" y="0"/>
                </a:moveTo>
                <a:cubicBezTo>
                  <a:pt x="1986" y="0"/>
                  <a:pt x="2037" y="13"/>
                  <a:pt x="2082" y="38"/>
                </a:cubicBezTo>
                <a:cubicBezTo>
                  <a:pt x="2127" y="63"/>
                  <a:pt x="2162" y="98"/>
                  <a:pt x="2185" y="143"/>
                </a:cubicBezTo>
                <a:cubicBezTo>
                  <a:pt x="2209" y="189"/>
                  <a:pt x="2221" y="240"/>
                  <a:pt x="2221" y="296"/>
                </a:cubicBezTo>
                <a:cubicBezTo>
                  <a:pt x="2221" y="343"/>
                  <a:pt x="2213" y="385"/>
                  <a:pt x="2198" y="423"/>
                </a:cubicBezTo>
                <a:cubicBezTo>
                  <a:pt x="2183" y="461"/>
                  <a:pt x="2160" y="493"/>
                  <a:pt x="2129" y="521"/>
                </a:cubicBezTo>
                <a:cubicBezTo>
                  <a:pt x="2167" y="545"/>
                  <a:pt x="2201" y="563"/>
                  <a:pt x="2233" y="574"/>
                </a:cubicBezTo>
                <a:cubicBezTo>
                  <a:pt x="2225" y="592"/>
                  <a:pt x="2217" y="609"/>
                  <a:pt x="2209" y="627"/>
                </a:cubicBezTo>
                <a:cubicBezTo>
                  <a:pt x="2165" y="612"/>
                  <a:pt x="2121" y="589"/>
                  <a:pt x="2078" y="556"/>
                </a:cubicBezTo>
                <a:cubicBezTo>
                  <a:pt x="2033" y="580"/>
                  <a:pt x="1983" y="592"/>
                  <a:pt x="1928" y="592"/>
                </a:cubicBezTo>
                <a:cubicBezTo>
                  <a:pt x="1873" y="592"/>
                  <a:pt x="1823" y="579"/>
                  <a:pt x="1778" y="555"/>
                </a:cubicBezTo>
                <a:cubicBezTo>
                  <a:pt x="1733" y="530"/>
                  <a:pt x="1699" y="495"/>
                  <a:pt x="1675" y="449"/>
                </a:cubicBezTo>
                <a:cubicBezTo>
                  <a:pt x="1650" y="404"/>
                  <a:pt x="1638" y="353"/>
                  <a:pt x="1638" y="297"/>
                </a:cubicBezTo>
                <a:cubicBezTo>
                  <a:pt x="1638" y="240"/>
                  <a:pt x="1651" y="189"/>
                  <a:pt x="1675" y="142"/>
                </a:cubicBezTo>
                <a:cubicBezTo>
                  <a:pt x="1699" y="95"/>
                  <a:pt x="1734" y="60"/>
                  <a:pt x="1779" y="36"/>
                </a:cubicBezTo>
                <a:cubicBezTo>
                  <a:pt x="1824" y="12"/>
                  <a:pt x="1874" y="0"/>
                  <a:pt x="1930" y="0"/>
                </a:cubicBezTo>
                <a:moveTo>
                  <a:pt x="3636" y="4"/>
                </a:moveTo>
                <a:cubicBezTo>
                  <a:pt x="3663" y="4"/>
                  <a:pt x="3690" y="4"/>
                  <a:pt x="3716" y="4"/>
                </a:cubicBezTo>
                <a:cubicBezTo>
                  <a:pt x="3716" y="26"/>
                  <a:pt x="3716" y="47"/>
                  <a:pt x="3716" y="68"/>
                </a:cubicBezTo>
                <a:cubicBezTo>
                  <a:pt x="3716" y="103"/>
                  <a:pt x="3712" y="128"/>
                  <a:pt x="3704" y="144"/>
                </a:cubicBezTo>
                <a:cubicBezTo>
                  <a:pt x="3692" y="165"/>
                  <a:pt x="3673" y="181"/>
                  <a:pt x="3648" y="192"/>
                </a:cubicBezTo>
                <a:cubicBezTo>
                  <a:pt x="3642" y="183"/>
                  <a:pt x="3636" y="174"/>
                  <a:pt x="3630" y="164"/>
                </a:cubicBezTo>
                <a:cubicBezTo>
                  <a:pt x="3644" y="158"/>
                  <a:pt x="3656" y="149"/>
                  <a:pt x="3663" y="136"/>
                </a:cubicBezTo>
                <a:cubicBezTo>
                  <a:pt x="3671" y="124"/>
                  <a:pt x="3674" y="107"/>
                  <a:pt x="3675" y="86"/>
                </a:cubicBezTo>
                <a:cubicBezTo>
                  <a:pt x="3662" y="86"/>
                  <a:pt x="3649" y="86"/>
                  <a:pt x="3636" y="86"/>
                </a:cubicBezTo>
                <a:cubicBezTo>
                  <a:pt x="3636" y="58"/>
                  <a:pt x="3636" y="31"/>
                  <a:pt x="3636" y="4"/>
                </a:cubicBezTo>
                <a:moveTo>
                  <a:pt x="7693" y="73"/>
                </a:moveTo>
                <a:cubicBezTo>
                  <a:pt x="7693" y="136"/>
                  <a:pt x="7693" y="200"/>
                  <a:pt x="7693" y="263"/>
                </a:cubicBezTo>
                <a:cubicBezTo>
                  <a:pt x="7751" y="263"/>
                  <a:pt x="7809" y="263"/>
                  <a:pt x="7866" y="263"/>
                </a:cubicBezTo>
                <a:cubicBezTo>
                  <a:pt x="7904" y="263"/>
                  <a:pt x="7932" y="259"/>
                  <a:pt x="7953" y="252"/>
                </a:cubicBezTo>
                <a:cubicBezTo>
                  <a:pt x="7974" y="245"/>
                  <a:pt x="7990" y="234"/>
                  <a:pt x="8001" y="218"/>
                </a:cubicBezTo>
                <a:cubicBezTo>
                  <a:pt x="8012" y="202"/>
                  <a:pt x="8018" y="185"/>
                  <a:pt x="8018" y="166"/>
                </a:cubicBezTo>
                <a:cubicBezTo>
                  <a:pt x="8018" y="139"/>
                  <a:pt x="8006" y="117"/>
                  <a:pt x="7985" y="99"/>
                </a:cubicBezTo>
                <a:cubicBezTo>
                  <a:pt x="7964" y="82"/>
                  <a:pt x="7931" y="73"/>
                  <a:pt x="7886" y="73"/>
                </a:cubicBezTo>
                <a:cubicBezTo>
                  <a:pt x="7822" y="73"/>
                  <a:pt x="7757" y="73"/>
                  <a:pt x="7693" y="73"/>
                </a:cubicBezTo>
                <a:moveTo>
                  <a:pt x="6500" y="70"/>
                </a:moveTo>
                <a:cubicBezTo>
                  <a:pt x="6492" y="107"/>
                  <a:pt x="6481" y="143"/>
                  <a:pt x="6467" y="180"/>
                </a:cubicBezTo>
                <a:cubicBezTo>
                  <a:pt x="6444" y="236"/>
                  <a:pt x="6422" y="292"/>
                  <a:pt x="6400" y="348"/>
                </a:cubicBezTo>
                <a:cubicBezTo>
                  <a:pt x="6469" y="348"/>
                  <a:pt x="6538" y="348"/>
                  <a:pt x="6606" y="348"/>
                </a:cubicBezTo>
                <a:cubicBezTo>
                  <a:pt x="6585" y="295"/>
                  <a:pt x="6564" y="242"/>
                  <a:pt x="6543" y="190"/>
                </a:cubicBezTo>
                <a:cubicBezTo>
                  <a:pt x="6523" y="140"/>
                  <a:pt x="6509" y="101"/>
                  <a:pt x="6500" y="70"/>
                </a:cubicBezTo>
                <a:moveTo>
                  <a:pt x="9614" y="10"/>
                </a:moveTo>
                <a:cubicBezTo>
                  <a:pt x="9641" y="10"/>
                  <a:pt x="9668" y="10"/>
                  <a:pt x="9695" y="10"/>
                </a:cubicBezTo>
                <a:cubicBezTo>
                  <a:pt x="9695" y="201"/>
                  <a:pt x="9695" y="392"/>
                  <a:pt x="9695" y="582"/>
                </a:cubicBezTo>
                <a:cubicBezTo>
                  <a:pt x="9668" y="582"/>
                  <a:pt x="9641" y="582"/>
                  <a:pt x="9614" y="582"/>
                </a:cubicBezTo>
                <a:cubicBezTo>
                  <a:pt x="9614" y="392"/>
                  <a:pt x="9614" y="201"/>
                  <a:pt x="9614" y="10"/>
                </a:cubicBezTo>
                <a:moveTo>
                  <a:pt x="8717" y="10"/>
                </a:moveTo>
                <a:cubicBezTo>
                  <a:pt x="8744" y="10"/>
                  <a:pt x="8771" y="10"/>
                  <a:pt x="8798" y="10"/>
                </a:cubicBezTo>
                <a:cubicBezTo>
                  <a:pt x="8798" y="201"/>
                  <a:pt x="8798" y="392"/>
                  <a:pt x="8798" y="582"/>
                </a:cubicBezTo>
                <a:cubicBezTo>
                  <a:pt x="8771" y="582"/>
                  <a:pt x="8744" y="582"/>
                  <a:pt x="8717" y="582"/>
                </a:cubicBezTo>
                <a:cubicBezTo>
                  <a:pt x="8717" y="392"/>
                  <a:pt x="8717" y="201"/>
                  <a:pt x="8717" y="10"/>
                </a:cubicBezTo>
                <a:moveTo>
                  <a:pt x="8226" y="10"/>
                </a:moveTo>
                <a:cubicBezTo>
                  <a:pt x="8253" y="10"/>
                  <a:pt x="8280" y="10"/>
                  <a:pt x="8306" y="10"/>
                </a:cubicBezTo>
                <a:cubicBezTo>
                  <a:pt x="8306" y="179"/>
                  <a:pt x="8306" y="347"/>
                  <a:pt x="8306" y="515"/>
                </a:cubicBezTo>
                <a:cubicBezTo>
                  <a:pt x="8407" y="515"/>
                  <a:pt x="8507" y="515"/>
                  <a:pt x="8607" y="515"/>
                </a:cubicBezTo>
                <a:cubicBezTo>
                  <a:pt x="8607" y="537"/>
                  <a:pt x="8607" y="560"/>
                  <a:pt x="8607" y="582"/>
                </a:cubicBezTo>
                <a:cubicBezTo>
                  <a:pt x="8480" y="582"/>
                  <a:pt x="8353" y="582"/>
                  <a:pt x="8226" y="582"/>
                </a:cubicBezTo>
                <a:cubicBezTo>
                  <a:pt x="8226" y="392"/>
                  <a:pt x="8226" y="201"/>
                  <a:pt x="8226" y="10"/>
                </a:cubicBezTo>
                <a:moveTo>
                  <a:pt x="7612" y="10"/>
                </a:moveTo>
                <a:cubicBezTo>
                  <a:pt x="7703" y="10"/>
                  <a:pt x="7793" y="10"/>
                  <a:pt x="7883" y="10"/>
                </a:cubicBezTo>
                <a:cubicBezTo>
                  <a:pt x="7937" y="10"/>
                  <a:pt x="7978" y="15"/>
                  <a:pt x="8007" y="25"/>
                </a:cubicBezTo>
                <a:cubicBezTo>
                  <a:pt x="8036" y="36"/>
                  <a:pt x="8059" y="54"/>
                  <a:pt x="8075" y="80"/>
                </a:cubicBezTo>
                <a:cubicBezTo>
                  <a:pt x="8092" y="106"/>
                  <a:pt x="8101" y="134"/>
                  <a:pt x="8101" y="166"/>
                </a:cubicBezTo>
                <a:cubicBezTo>
                  <a:pt x="8101" y="207"/>
                  <a:pt x="8087" y="241"/>
                  <a:pt x="8059" y="269"/>
                </a:cubicBezTo>
                <a:cubicBezTo>
                  <a:pt x="8031" y="297"/>
                  <a:pt x="7986" y="315"/>
                  <a:pt x="7928" y="322"/>
                </a:cubicBezTo>
                <a:cubicBezTo>
                  <a:pt x="7949" y="332"/>
                  <a:pt x="7966" y="341"/>
                  <a:pt x="7977" y="351"/>
                </a:cubicBezTo>
                <a:cubicBezTo>
                  <a:pt x="8000" y="371"/>
                  <a:pt x="8024" y="396"/>
                  <a:pt x="8045" y="427"/>
                </a:cubicBezTo>
                <a:cubicBezTo>
                  <a:pt x="8080" y="479"/>
                  <a:pt x="8115" y="530"/>
                  <a:pt x="8151" y="582"/>
                </a:cubicBezTo>
                <a:cubicBezTo>
                  <a:pt x="8117" y="582"/>
                  <a:pt x="8083" y="582"/>
                  <a:pt x="8049" y="582"/>
                </a:cubicBezTo>
                <a:cubicBezTo>
                  <a:pt x="8022" y="543"/>
                  <a:pt x="7995" y="503"/>
                  <a:pt x="7968" y="463"/>
                </a:cubicBezTo>
                <a:cubicBezTo>
                  <a:pt x="7944" y="429"/>
                  <a:pt x="7925" y="403"/>
                  <a:pt x="7910" y="385"/>
                </a:cubicBezTo>
                <a:cubicBezTo>
                  <a:pt x="7894" y="366"/>
                  <a:pt x="7881" y="354"/>
                  <a:pt x="7869" y="347"/>
                </a:cubicBezTo>
                <a:cubicBezTo>
                  <a:pt x="7856" y="339"/>
                  <a:pt x="7844" y="334"/>
                  <a:pt x="7832" y="331"/>
                </a:cubicBezTo>
                <a:cubicBezTo>
                  <a:pt x="7822" y="330"/>
                  <a:pt x="7808" y="329"/>
                  <a:pt x="7787" y="329"/>
                </a:cubicBezTo>
                <a:cubicBezTo>
                  <a:pt x="7756" y="329"/>
                  <a:pt x="7724" y="329"/>
                  <a:pt x="7693" y="329"/>
                </a:cubicBezTo>
                <a:cubicBezTo>
                  <a:pt x="7693" y="413"/>
                  <a:pt x="7693" y="498"/>
                  <a:pt x="7693" y="582"/>
                </a:cubicBezTo>
                <a:cubicBezTo>
                  <a:pt x="7666" y="582"/>
                  <a:pt x="7640" y="582"/>
                  <a:pt x="7612" y="582"/>
                </a:cubicBezTo>
                <a:cubicBezTo>
                  <a:pt x="7612" y="392"/>
                  <a:pt x="7612" y="201"/>
                  <a:pt x="7612" y="10"/>
                </a:cubicBezTo>
                <a:moveTo>
                  <a:pt x="7391" y="10"/>
                </a:moveTo>
                <a:cubicBezTo>
                  <a:pt x="7417" y="10"/>
                  <a:pt x="7444" y="10"/>
                  <a:pt x="7471" y="10"/>
                </a:cubicBezTo>
                <a:cubicBezTo>
                  <a:pt x="7471" y="201"/>
                  <a:pt x="7471" y="392"/>
                  <a:pt x="7471" y="582"/>
                </a:cubicBezTo>
                <a:cubicBezTo>
                  <a:pt x="7444" y="582"/>
                  <a:pt x="7417" y="582"/>
                  <a:pt x="7391" y="582"/>
                </a:cubicBezTo>
                <a:cubicBezTo>
                  <a:pt x="7391" y="392"/>
                  <a:pt x="7391" y="201"/>
                  <a:pt x="7391" y="10"/>
                </a:cubicBezTo>
                <a:moveTo>
                  <a:pt x="6843" y="10"/>
                </a:moveTo>
                <a:cubicBezTo>
                  <a:pt x="6989" y="10"/>
                  <a:pt x="7134" y="10"/>
                  <a:pt x="7280" y="10"/>
                </a:cubicBezTo>
                <a:cubicBezTo>
                  <a:pt x="7280" y="32"/>
                  <a:pt x="7280" y="55"/>
                  <a:pt x="7280" y="77"/>
                </a:cubicBezTo>
                <a:cubicBezTo>
                  <a:pt x="7166" y="210"/>
                  <a:pt x="7052" y="343"/>
                  <a:pt x="6938" y="475"/>
                </a:cubicBezTo>
                <a:cubicBezTo>
                  <a:pt x="6926" y="488"/>
                  <a:pt x="6913" y="501"/>
                  <a:pt x="6901" y="515"/>
                </a:cubicBezTo>
                <a:cubicBezTo>
                  <a:pt x="7031" y="515"/>
                  <a:pt x="7160" y="515"/>
                  <a:pt x="7290" y="515"/>
                </a:cubicBezTo>
                <a:cubicBezTo>
                  <a:pt x="7290" y="537"/>
                  <a:pt x="7290" y="560"/>
                  <a:pt x="7290" y="582"/>
                </a:cubicBezTo>
                <a:cubicBezTo>
                  <a:pt x="7130" y="582"/>
                  <a:pt x="6969" y="582"/>
                  <a:pt x="6808" y="582"/>
                </a:cubicBezTo>
                <a:cubicBezTo>
                  <a:pt x="6808" y="559"/>
                  <a:pt x="6808" y="536"/>
                  <a:pt x="6808" y="512"/>
                </a:cubicBezTo>
                <a:cubicBezTo>
                  <a:pt x="6912" y="390"/>
                  <a:pt x="7016" y="268"/>
                  <a:pt x="7120" y="145"/>
                </a:cubicBezTo>
                <a:cubicBezTo>
                  <a:pt x="7143" y="119"/>
                  <a:pt x="7164" y="97"/>
                  <a:pt x="7184" y="77"/>
                </a:cubicBezTo>
                <a:cubicBezTo>
                  <a:pt x="7070" y="77"/>
                  <a:pt x="6957" y="77"/>
                  <a:pt x="6843" y="77"/>
                </a:cubicBezTo>
                <a:cubicBezTo>
                  <a:pt x="6843" y="55"/>
                  <a:pt x="6843" y="32"/>
                  <a:pt x="6843" y="10"/>
                </a:cubicBezTo>
                <a:moveTo>
                  <a:pt x="6458" y="10"/>
                </a:moveTo>
                <a:cubicBezTo>
                  <a:pt x="6487" y="10"/>
                  <a:pt x="6516" y="10"/>
                  <a:pt x="6545" y="10"/>
                </a:cubicBezTo>
                <a:cubicBezTo>
                  <a:pt x="6628" y="201"/>
                  <a:pt x="6711" y="392"/>
                  <a:pt x="6794" y="582"/>
                </a:cubicBezTo>
                <a:cubicBezTo>
                  <a:pt x="6764" y="582"/>
                  <a:pt x="6733" y="582"/>
                  <a:pt x="6703" y="582"/>
                </a:cubicBezTo>
                <a:cubicBezTo>
                  <a:pt x="6679" y="525"/>
                  <a:pt x="6655" y="467"/>
                  <a:pt x="6631" y="409"/>
                </a:cubicBezTo>
                <a:cubicBezTo>
                  <a:pt x="6546" y="409"/>
                  <a:pt x="6462" y="409"/>
                  <a:pt x="6377" y="409"/>
                </a:cubicBezTo>
                <a:cubicBezTo>
                  <a:pt x="6354" y="467"/>
                  <a:pt x="6332" y="525"/>
                  <a:pt x="6310" y="582"/>
                </a:cubicBezTo>
                <a:cubicBezTo>
                  <a:pt x="6281" y="582"/>
                  <a:pt x="6253" y="582"/>
                  <a:pt x="6224" y="582"/>
                </a:cubicBezTo>
                <a:cubicBezTo>
                  <a:pt x="6302" y="392"/>
                  <a:pt x="6380" y="201"/>
                  <a:pt x="6458" y="10"/>
                </a:cubicBezTo>
                <a:moveTo>
                  <a:pt x="5663" y="10"/>
                </a:moveTo>
                <a:cubicBezTo>
                  <a:pt x="5692" y="10"/>
                  <a:pt x="5722" y="10"/>
                  <a:pt x="5751" y="10"/>
                </a:cubicBezTo>
                <a:cubicBezTo>
                  <a:pt x="5803" y="148"/>
                  <a:pt x="5856" y="288"/>
                  <a:pt x="5909" y="426"/>
                </a:cubicBezTo>
                <a:cubicBezTo>
                  <a:pt x="5922" y="459"/>
                  <a:pt x="5932" y="491"/>
                  <a:pt x="5941" y="519"/>
                </a:cubicBezTo>
                <a:cubicBezTo>
                  <a:pt x="5950" y="488"/>
                  <a:pt x="5961" y="457"/>
                  <a:pt x="5974" y="426"/>
                </a:cubicBezTo>
                <a:cubicBezTo>
                  <a:pt x="6029" y="288"/>
                  <a:pt x="6084" y="148"/>
                  <a:pt x="6138" y="10"/>
                </a:cubicBezTo>
                <a:cubicBezTo>
                  <a:pt x="6166" y="10"/>
                  <a:pt x="6193" y="10"/>
                  <a:pt x="6221" y="10"/>
                </a:cubicBezTo>
                <a:cubicBezTo>
                  <a:pt x="6141" y="201"/>
                  <a:pt x="6062" y="392"/>
                  <a:pt x="5982" y="582"/>
                </a:cubicBezTo>
                <a:cubicBezTo>
                  <a:pt x="5954" y="582"/>
                  <a:pt x="5927" y="582"/>
                  <a:pt x="5899" y="582"/>
                </a:cubicBezTo>
                <a:cubicBezTo>
                  <a:pt x="5821" y="392"/>
                  <a:pt x="5742" y="201"/>
                  <a:pt x="5663" y="10"/>
                </a:cubicBezTo>
                <a:moveTo>
                  <a:pt x="5270" y="10"/>
                </a:moveTo>
                <a:cubicBezTo>
                  <a:pt x="5297" y="10"/>
                  <a:pt x="5324" y="10"/>
                  <a:pt x="5350" y="10"/>
                </a:cubicBezTo>
                <a:cubicBezTo>
                  <a:pt x="5350" y="201"/>
                  <a:pt x="5350" y="392"/>
                  <a:pt x="5350" y="582"/>
                </a:cubicBezTo>
                <a:cubicBezTo>
                  <a:pt x="5324" y="582"/>
                  <a:pt x="5297" y="582"/>
                  <a:pt x="5270" y="582"/>
                </a:cubicBezTo>
                <a:cubicBezTo>
                  <a:pt x="5270" y="392"/>
                  <a:pt x="5270" y="201"/>
                  <a:pt x="5270" y="10"/>
                </a:cubicBezTo>
                <a:moveTo>
                  <a:pt x="4545" y="10"/>
                </a:moveTo>
                <a:cubicBezTo>
                  <a:pt x="4586" y="10"/>
                  <a:pt x="4626" y="10"/>
                  <a:pt x="4666" y="10"/>
                </a:cubicBezTo>
                <a:cubicBezTo>
                  <a:pt x="4714" y="145"/>
                  <a:pt x="4763" y="281"/>
                  <a:pt x="4811" y="415"/>
                </a:cubicBezTo>
                <a:cubicBezTo>
                  <a:pt x="4824" y="453"/>
                  <a:pt x="4834" y="481"/>
                  <a:pt x="4840" y="500"/>
                </a:cubicBezTo>
                <a:cubicBezTo>
                  <a:pt x="4847" y="479"/>
                  <a:pt x="4858" y="449"/>
                  <a:pt x="4872" y="408"/>
                </a:cubicBezTo>
                <a:cubicBezTo>
                  <a:pt x="4921" y="276"/>
                  <a:pt x="4969" y="142"/>
                  <a:pt x="5018" y="10"/>
                </a:cubicBezTo>
                <a:cubicBezTo>
                  <a:pt x="5054" y="10"/>
                  <a:pt x="5090" y="10"/>
                  <a:pt x="5126" y="10"/>
                </a:cubicBezTo>
                <a:cubicBezTo>
                  <a:pt x="5126" y="201"/>
                  <a:pt x="5126" y="392"/>
                  <a:pt x="5126" y="582"/>
                </a:cubicBezTo>
                <a:cubicBezTo>
                  <a:pt x="5101" y="582"/>
                  <a:pt x="5075" y="582"/>
                  <a:pt x="5049" y="582"/>
                </a:cubicBezTo>
                <a:cubicBezTo>
                  <a:pt x="5049" y="423"/>
                  <a:pt x="5049" y="263"/>
                  <a:pt x="5049" y="103"/>
                </a:cubicBezTo>
                <a:cubicBezTo>
                  <a:pt x="4990" y="263"/>
                  <a:pt x="4931" y="423"/>
                  <a:pt x="4872" y="582"/>
                </a:cubicBezTo>
                <a:cubicBezTo>
                  <a:pt x="4847" y="582"/>
                  <a:pt x="4823" y="582"/>
                  <a:pt x="4799" y="582"/>
                </a:cubicBezTo>
                <a:cubicBezTo>
                  <a:pt x="4740" y="420"/>
                  <a:pt x="4682" y="258"/>
                  <a:pt x="4623" y="95"/>
                </a:cubicBezTo>
                <a:cubicBezTo>
                  <a:pt x="4623" y="258"/>
                  <a:pt x="4623" y="420"/>
                  <a:pt x="4623" y="582"/>
                </a:cubicBezTo>
                <a:cubicBezTo>
                  <a:pt x="4597" y="582"/>
                  <a:pt x="4571" y="582"/>
                  <a:pt x="4545" y="582"/>
                </a:cubicBezTo>
                <a:cubicBezTo>
                  <a:pt x="4545" y="392"/>
                  <a:pt x="4545" y="201"/>
                  <a:pt x="4545" y="10"/>
                </a:cubicBezTo>
                <a:moveTo>
                  <a:pt x="4327" y="10"/>
                </a:moveTo>
                <a:cubicBezTo>
                  <a:pt x="4354" y="10"/>
                  <a:pt x="4381" y="10"/>
                  <a:pt x="4407" y="10"/>
                </a:cubicBezTo>
                <a:cubicBezTo>
                  <a:pt x="4407" y="201"/>
                  <a:pt x="4407" y="392"/>
                  <a:pt x="4407" y="582"/>
                </a:cubicBezTo>
                <a:cubicBezTo>
                  <a:pt x="4381" y="582"/>
                  <a:pt x="4354" y="582"/>
                  <a:pt x="4327" y="582"/>
                </a:cubicBezTo>
                <a:cubicBezTo>
                  <a:pt x="4327" y="392"/>
                  <a:pt x="4327" y="201"/>
                  <a:pt x="4327" y="10"/>
                </a:cubicBezTo>
                <a:moveTo>
                  <a:pt x="3836" y="10"/>
                </a:moveTo>
                <a:cubicBezTo>
                  <a:pt x="3862" y="10"/>
                  <a:pt x="3889" y="10"/>
                  <a:pt x="3916" y="10"/>
                </a:cubicBezTo>
                <a:cubicBezTo>
                  <a:pt x="3916" y="179"/>
                  <a:pt x="3916" y="347"/>
                  <a:pt x="3916" y="515"/>
                </a:cubicBezTo>
                <a:cubicBezTo>
                  <a:pt x="4016" y="515"/>
                  <a:pt x="4116" y="515"/>
                  <a:pt x="4216" y="515"/>
                </a:cubicBezTo>
                <a:cubicBezTo>
                  <a:pt x="4216" y="537"/>
                  <a:pt x="4216" y="560"/>
                  <a:pt x="4216" y="582"/>
                </a:cubicBezTo>
                <a:cubicBezTo>
                  <a:pt x="4090" y="582"/>
                  <a:pt x="3963" y="582"/>
                  <a:pt x="3836" y="582"/>
                </a:cubicBezTo>
                <a:cubicBezTo>
                  <a:pt x="3836" y="392"/>
                  <a:pt x="3836" y="201"/>
                  <a:pt x="3836" y="10"/>
                </a:cubicBezTo>
                <a:moveTo>
                  <a:pt x="9222" y="0"/>
                </a:moveTo>
                <a:cubicBezTo>
                  <a:pt x="9267" y="0"/>
                  <a:pt x="9306" y="7"/>
                  <a:pt x="9342" y="20"/>
                </a:cubicBezTo>
                <a:cubicBezTo>
                  <a:pt x="9378" y="34"/>
                  <a:pt x="9406" y="52"/>
                  <a:pt x="9426" y="76"/>
                </a:cubicBezTo>
                <a:cubicBezTo>
                  <a:pt x="9446" y="100"/>
                  <a:pt x="9461" y="131"/>
                  <a:pt x="9472" y="171"/>
                </a:cubicBezTo>
                <a:cubicBezTo>
                  <a:pt x="9448" y="177"/>
                  <a:pt x="9424" y="183"/>
                  <a:pt x="9399" y="190"/>
                </a:cubicBezTo>
                <a:cubicBezTo>
                  <a:pt x="9390" y="159"/>
                  <a:pt x="9379" y="136"/>
                  <a:pt x="9365" y="120"/>
                </a:cubicBezTo>
                <a:cubicBezTo>
                  <a:pt x="9352" y="103"/>
                  <a:pt x="9332" y="90"/>
                  <a:pt x="9307" y="80"/>
                </a:cubicBezTo>
                <a:cubicBezTo>
                  <a:pt x="9282" y="70"/>
                  <a:pt x="9254" y="65"/>
                  <a:pt x="9223" y="65"/>
                </a:cubicBezTo>
                <a:cubicBezTo>
                  <a:pt x="9186" y="65"/>
                  <a:pt x="9154" y="70"/>
                  <a:pt x="9127" y="81"/>
                </a:cubicBezTo>
                <a:cubicBezTo>
                  <a:pt x="9100" y="91"/>
                  <a:pt x="9079" y="105"/>
                  <a:pt x="9062" y="122"/>
                </a:cubicBezTo>
                <a:cubicBezTo>
                  <a:pt x="9046" y="139"/>
                  <a:pt x="9033" y="158"/>
                  <a:pt x="9024" y="180"/>
                </a:cubicBezTo>
                <a:cubicBezTo>
                  <a:pt x="9008" y="215"/>
                  <a:pt x="9001" y="253"/>
                  <a:pt x="9001" y="295"/>
                </a:cubicBezTo>
                <a:cubicBezTo>
                  <a:pt x="9001" y="346"/>
                  <a:pt x="9010" y="388"/>
                  <a:pt x="9028" y="422"/>
                </a:cubicBezTo>
                <a:cubicBezTo>
                  <a:pt x="9047" y="457"/>
                  <a:pt x="9075" y="482"/>
                  <a:pt x="9110" y="499"/>
                </a:cubicBezTo>
                <a:cubicBezTo>
                  <a:pt x="9146" y="516"/>
                  <a:pt x="9184" y="524"/>
                  <a:pt x="9224" y="524"/>
                </a:cubicBezTo>
                <a:cubicBezTo>
                  <a:pt x="9259" y="524"/>
                  <a:pt x="9293" y="518"/>
                  <a:pt x="9327" y="505"/>
                </a:cubicBezTo>
                <a:cubicBezTo>
                  <a:pt x="9360" y="492"/>
                  <a:pt x="9385" y="479"/>
                  <a:pt x="9402" y="464"/>
                </a:cubicBezTo>
                <a:cubicBezTo>
                  <a:pt x="9402" y="429"/>
                  <a:pt x="9402" y="394"/>
                  <a:pt x="9402" y="358"/>
                </a:cubicBezTo>
                <a:cubicBezTo>
                  <a:pt x="9342" y="358"/>
                  <a:pt x="9283" y="358"/>
                  <a:pt x="9223" y="358"/>
                </a:cubicBezTo>
                <a:cubicBezTo>
                  <a:pt x="9223" y="336"/>
                  <a:pt x="9223" y="313"/>
                  <a:pt x="9223" y="291"/>
                </a:cubicBezTo>
                <a:cubicBezTo>
                  <a:pt x="9309" y="291"/>
                  <a:pt x="9395" y="291"/>
                  <a:pt x="9481" y="291"/>
                </a:cubicBezTo>
                <a:cubicBezTo>
                  <a:pt x="9481" y="361"/>
                  <a:pt x="9481" y="432"/>
                  <a:pt x="9481" y="503"/>
                </a:cubicBezTo>
                <a:cubicBezTo>
                  <a:pt x="9442" y="533"/>
                  <a:pt x="9401" y="555"/>
                  <a:pt x="9358" y="570"/>
                </a:cubicBezTo>
                <a:cubicBezTo>
                  <a:pt x="9316" y="585"/>
                  <a:pt x="9273" y="592"/>
                  <a:pt x="9229" y="592"/>
                </a:cubicBezTo>
                <a:cubicBezTo>
                  <a:pt x="9169" y="592"/>
                  <a:pt x="9115" y="580"/>
                  <a:pt x="9066" y="556"/>
                </a:cubicBezTo>
                <a:cubicBezTo>
                  <a:pt x="9017" y="532"/>
                  <a:pt x="8980" y="497"/>
                  <a:pt x="8955" y="452"/>
                </a:cubicBezTo>
                <a:cubicBezTo>
                  <a:pt x="8930" y="406"/>
                  <a:pt x="8917" y="355"/>
                  <a:pt x="8917" y="299"/>
                </a:cubicBezTo>
                <a:cubicBezTo>
                  <a:pt x="8917" y="244"/>
                  <a:pt x="8930" y="192"/>
                  <a:pt x="8955" y="143"/>
                </a:cubicBezTo>
                <a:cubicBezTo>
                  <a:pt x="8979" y="94"/>
                  <a:pt x="9015" y="59"/>
                  <a:pt x="9062" y="35"/>
                </a:cubicBezTo>
                <a:cubicBezTo>
                  <a:pt x="9108" y="12"/>
                  <a:pt x="9162" y="0"/>
                  <a:pt x="9222" y="0"/>
                </a:cubicBezTo>
                <a:close/>
              </a:path>
            </a:pathLst>
          </a:custGeom>
          <a:solidFill>
            <a:srgbClr val="B2B2B2">
              <a:alpha val="50000"/>
            </a:srgbClr>
          </a:solidFill>
          <a:ln w="12600">
            <a:solidFill>
              <a:srgbClr val="3232CC">
                <a:alpha val="50000"/>
              </a:srgbClr>
            </a:solidFill>
            <a:round/>
          </a:ln>
        </p:spPr>
      </p:sp>
      <p:sp>
        <p:nvSpPr>
          <p:cNvPr id="237" name="Freeform 42"/>
          <p:cNvSpPr/>
          <p:nvPr/>
        </p:nvSpPr>
        <p:spPr>
          <a:xfrm>
            <a:off x="304560" y="10159920"/>
            <a:ext cx="228240" cy="228240"/>
          </a:xfrm>
          <a:custGeom>
            <a:avLst/>
            <a:gdLst/>
            <a:ahLst/>
            <a:cxnLst/>
            <a:rect l="0" t="0" r="r" b="b"/>
            <a:pathLst>
              <a:path w="634" h="634">
                <a:moveTo>
                  <a:pt x="0" y="633"/>
                </a:moveTo>
                <a:lnTo>
                  <a:pt x="633" y="633"/>
                </a:lnTo>
                <a:lnTo>
                  <a:pt x="633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38" name="Freeform 43"/>
          <p:cNvSpPr/>
          <p:nvPr/>
        </p:nvSpPr>
        <p:spPr>
          <a:xfrm>
            <a:off x="344520" y="10159920"/>
            <a:ext cx="59040" cy="188640"/>
          </a:xfrm>
          <a:custGeom>
            <a:avLst/>
            <a:gdLst/>
            <a:ahLst/>
            <a:cxnLst/>
            <a:rect l="0" t="0" r="r" b="b"/>
            <a:pathLst>
              <a:path w="164" h="524">
                <a:moveTo>
                  <a:pt x="0" y="523"/>
                </a:moveTo>
                <a:lnTo>
                  <a:pt x="163" y="523"/>
                </a:lnTo>
                <a:lnTo>
                  <a:pt x="163" y="0"/>
                </a:lnTo>
                <a:lnTo>
                  <a:pt x="0" y="0"/>
                </a:lnTo>
                <a:lnTo>
                  <a:pt x="0" y="52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39" name="Freeform 44"/>
          <p:cNvSpPr/>
          <p:nvPr/>
        </p:nvSpPr>
        <p:spPr>
          <a:xfrm>
            <a:off x="344520" y="10289160"/>
            <a:ext cx="188280" cy="59400"/>
          </a:xfrm>
          <a:custGeom>
            <a:avLst/>
            <a:gdLst/>
            <a:ahLst/>
            <a:cxnLst/>
            <a:rect l="0" t="0" r="r" b="b"/>
            <a:pathLst>
              <a:path w="523" h="165">
                <a:moveTo>
                  <a:pt x="0" y="164"/>
                </a:moveTo>
                <a:lnTo>
                  <a:pt x="522" y="164"/>
                </a:lnTo>
                <a:lnTo>
                  <a:pt x="522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40" name="Freeform 45"/>
          <p:cNvSpPr/>
          <p:nvPr/>
        </p:nvSpPr>
        <p:spPr>
          <a:xfrm>
            <a:off x="304560" y="10159920"/>
            <a:ext cx="9360" cy="38520"/>
          </a:xfrm>
          <a:custGeom>
            <a:avLst/>
            <a:gdLst/>
            <a:ahLst/>
            <a:cxnLst/>
            <a:rect l="0" t="0" r="r" b="b"/>
            <a:pathLst>
              <a:path w="26" h="107">
                <a:moveTo>
                  <a:pt x="0" y="106"/>
                </a:moveTo>
                <a:lnTo>
                  <a:pt x="25" y="106"/>
                </a:lnTo>
                <a:lnTo>
                  <a:pt x="25" y="0"/>
                </a:lnTo>
                <a:lnTo>
                  <a:pt x="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41" name="Freeform 46"/>
          <p:cNvSpPr/>
          <p:nvPr/>
        </p:nvSpPr>
        <p:spPr>
          <a:xfrm>
            <a:off x="304560" y="10189800"/>
            <a:ext cx="138600" cy="8640"/>
          </a:xfrm>
          <a:custGeom>
            <a:avLst/>
            <a:gdLst/>
            <a:ahLst/>
            <a:cxnLst/>
            <a:rect l="0" t="0" r="r" b="b"/>
            <a:pathLst>
              <a:path w="385" h="24">
                <a:moveTo>
                  <a:pt x="0" y="23"/>
                </a:moveTo>
                <a:lnTo>
                  <a:pt x="384" y="23"/>
                </a:lnTo>
                <a:lnTo>
                  <a:pt x="384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42" name="Freeform 47"/>
          <p:cNvSpPr/>
          <p:nvPr/>
        </p:nvSpPr>
        <p:spPr>
          <a:xfrm>
            <a:off x="443880" y="10189800"/>
            <a:ext cx="9360" cy="198360"/>
          </a:xfrm>
          <a:custGeom>
            <a:avLst/>
            <a:gdLst/>
            <a:ahLst/>
            <a:cxnLst/>
            <a:rect l="0" t="0" r="r" b="b"/>
            <a:pathLst>
              <a:path w="26" h="551">
                <a:moveTo>
                  <a:pt x="0" y="550"/>
                </a:moveTo>
                <a:lnTo>
                  <a:pt x="25" y="550"/>
                </a:lnTo>
                <a:lnTo>
                  <a:pt x="25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43" name="Freeform 48"/>
          <p:cNvSpPr/>
          <p:nvPr/>
        </p:nvSpPr>
        <p:spPr>
          <a:xfrm>
            <a:off x="304560" y="10378800"/>
            <a:ext cx="138600" cy="9720"/>
          </a:xfrm>
          <a:custGeom>
            <a:avLst/>
            <a:gdLst/>
            <a:ahLst/>
            <a:cxnLst/>
            <a:rect l="0" t="0" r="r" b="b"/>
            <a:pathLst>
              <a:path w="385" h="27">
                <a:moveTo>
                  <a:pt x="0" y="26"/>
                </a:moveTo>
                <a:lnTo>
                  <a:pt x="384" y="26"/>
                </a:lnTo>
                <a:lnTo>
                  <a:pt x="384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44" name="Freeform 49"/>
          <p:cNvSpPr/>
          <p:nvPr/>
        </p:nvSpPr>
        <p:spPr>
          <a:xfrm>
            <a:off x="304560" y="10239480"/>
            <a:ext cx="9360" cy="148680"/>
          </a:xfrm>
          <a:custGeom>
            <a:avLst/>
            <a:gdLst/>
            <a:ahLst/>
            <a:cxnLst/>
            <a:rect l="0" t="0" r="r" b="b"/>
            <a:pathLst>
              <a:path w="26" h="413">
                <a:moveTo>
                  <a:pt x="0" y="412"/>
                </a:moveTo>
                <a:lnTo>
                  <a:pt x="25" y="412"/>
                </a:lnTo>
                <a:lnTo>
                  <a:pt x="25" y="0"/>
                </a:lnTo>
                <a:lnTo>
                  <a:pt x="0" y="0"/>
                </a:lnTo>
                <a:lnTo>
                  <a:pt x="0" y="412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45" name="Freeform 50"/>
          <p:cNvSpPr/>
          <p:nvPr/>
        </p:nvSpPr>
        <p:spPr>
          <a:xfrm>
            <a:off x="304560" y="10239480"/>
            <a:ext cx="188640" cy="8640"/>
          </a:xfrm>
          <a:custGeom>
            <a:avLst/>
            <a:gdLst/>
            <a:ahLst/>
            <a:cxnLst/>
            <a:rect l="0" t="0" r="r" b="b"/>
            <a:pathLst>
              <a:path w="524" h="24">
                <a:moveTo>
                  <a:pt x="0" y="23"/>
                </a:moveTo>
                <a:lnTo>
                  <a:pt x="523" y="23"/>
                </a:lnTo>
                <a:lnTo>
                  <a:pt x="523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46" name="Freeform 51"/>
          <p:cNvSpPr/>
          <p:nvPr/>
        </p:nvSpPr>
        <p:spPr>
          <a:xfrm>
            <a:off x="483480" y="10239480"/>
            <a:ext cx="9720" cy="148680"/>
          </a:xfrm>
          <a:custGeom>
            <a:avLst/>
            <a:gdLst/>
            <a:ahLst/>
            <a:cxnLst/>
            <a:rect l="0" t="0" r="r" b="b"/>
            <a:pathLst>
              <a:path w="27" h="413">
                <a:moveTo>
                  <a:pt x="0" y="412"/>
                </a:moveTo>
                <a:lnTo>
                  <a:pt x="26" y="412"/>
                </a:lnTo>
                <a:lnTo>
                  <a:pt x="26" y="0"/>
                </a:lnTo>
                <a:lnTo>
                  <a:pt x="0" y="0"/>
                </a:lnTo>
                <a:lnTo>
                  <a:pt x="0" y="412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47" name="Freeform 52"/>
          <p:cNvSpPr/>
          <p:nvPr/>
        </p:nvSpPr>
        <p:spPr>
          <a:xfrm>
            <a:off x="483480" y="10378800"/>
            <a:ext cx="49320" cy="9720"/>
          </a:xfrm>
          <a:custGeom>
            <a:avLst/>
            <a:gdLst/>
            <a:ahLst/>
            <a:cxnLst/>
            <a:rect l="0" t="0" r="r" b="b"/>
            <a:pathLst>
              <a:path w="137" h="27">
                <a:moveTo>
                  <a:pt x="0" y="26"/>
                </a:moveTo>
                <a:lnTo>
                  <a:pt x="136" y="26"/>
                </a:lnTo>
                <a:lnTo>
                  <a:pt x="136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48" name="Freeform 53"/>
          <p:cNvSpPr/>
          <p:nvPr/>
        </p:nvSpPr>
        <p:spPr>
          <a:xfrm>
            <a:off x="304560" y="304560"/>
            <a:ext cx="228240" cy="228240"/>
          </a:xfrm>
          <a:custGeom>
            <a:avLst/>
            <a:gdLst/>
            <a:ahLst/>
            <a:cxnLst/>
            <a:rect l="0" t="0" r="r" b="b"/>
            <a:pathLst>
              <a:path w="634" h="634">
                <a:moveTo>
                  <a:pt x="0" y="633"/>
                </a:moveTo>
                <a:lnTo>
                  <a:pt x="633" y="633"/>
                </a:lnTo>
                <a:lnTo>
                  <a:pt x="633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49" name="Freeform 54"/>
          <p:cNvSpPr/>
          <p:nvPr/>
        </p:nvSpPr>
        <p:spPr>
          <a:xfrm>
            <a:off x="344520" y="344520"/>
            <a:ext cx="188280" cy="59040"/>
          </a:xfrm>
          <a:custGeom>
            <a:avLst/>
            <a:gdLst/>
            <a:ahLst/>
            <a:cxnLst/>
            <a:rect l="0" t="0" r="r" b="b"/>
            <a:pathLst>
              <a:path w="523" h="164">
                <a:moveTo>
                  <a:pt x="0" y="163"/>
                </a:moveTo>
                <a:lnTo>
                  <a:pt x="522" y="163"/>
                </a:lnTo>
                <a:lnTo>
                  <a:pt x="522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50" name="Freeform 55"/>
          <p:cNvSpPr/>
          <p:nvPr/>
        </p:nvSpPr>
        <p:spPr>
          <a:xfrm>
            <a:off x="344520" y="344520"/>
            <a:ext cx="59040" cy="188280"/>
          </a:xfrm>
          <a:custGeom>
            <a:avLst/>
            <a:gdLst/>
            <a:ahLst/>
            <a:cxnLst/>
            <a:rect l="0" t="0" r="r" b="b"/>
            <a:pathLst>
              <a:path w="164" h="523">
                <a:moveTo>
                  <a:pt x="0" y="522"/>
                </a:moveTo>
                <a:lnTo>
                  <a:pt x="163" y="522"/>
                </a:lnTo>
                <a:lnTo>
                  <a:pt x="163" y="0"/>
                </a:lnTo>
                <a:lnTo>
                  <a:pt x="0" y="0"/>
                </a:lnTo>
                <a:lnTo>
                  <a:pt x="0" y="522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51" name="Freeform 56"/>
          <p:cNvSpPr/>
          <p:nvPr/>
        </p:nvSpPr>
        <p:spPr>
          <a:xfrm>
            <a:off x="493560" y="304560"/>
            <a:ext cx="39240" cy="9360"/>
          </a:xfrm>
          <a:custGeom>
            <a:avLst/>
            <a:gdLst/>
            <a:ahLst/>
            <a:cxnLst/>
            <a:rect l="0" t="0" r="r" b="b"/>
            <a:pathLst>
              <a:path w="109" h="26">
                <a:moveTo>
                  <a:pt x="0" y="25"/>
                </a:moveTo>
                <a:lnTo>
                  <a:pt x="108" y="25"/>
                </a:lnTo>
                <a:lnTo>
                  <a:pt x="108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52" name="Freeform 57"/>
          <p:cNvSpPr/>
          <p:nvPr/>
        </p:nvSpPr>
        <p:spPr>
          <a:xfrm>
            <a:off x="493560" y="304560"/>
            <a:ext cx="9360" cy="138600"/>
          </a:xfrm>
          <a:custGeom>
            <a:avLst/>
            <a:gdLst/>
            <a:ahLst/>
            <a:cxnLst/>
            <a:rect l="0" t="0" r="r" b="b"/>
            <a:pathLst>
              <a:path w="26" h="385">
                <a:moveTo>
                  <a:pt x="0" y="384"/>
                </a:moveTo>
                <a:lnTo>
                  <a:pt x="25" y="384"/>
                </a:lnTo>
                <a:lnTo>
                  <a:pt x="25" y="0"/>
                </a:lnTo>
                <a:lnTo>
                  <a:pt x="0" y="0"/>
                </a:lnTo>
                <a:lnTo>
                  <a:pt x="0" y="384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53" name="Freeform 58"/>
          <p:cNvSpPr/>
          <p:nvPr/>
        </p:nvSpPr>
        <p:spPr>
          <a:xfrm>
            <a:off x="304560" y="443880"/>
            <a:ext cx="198360" cy="9360"/>
          </a:xfrm>
          <a:custGeom>
            <a:avLst/>
            <a:gdLst/>
            <a:ahLst/>
            <a:cxnLst/>
            <a:rect l="0" t="0" r="r" b="b"/>
            <a:pathLst>
              <a:path w="551" h="26">
                <a:moveTo>
                  <a:pt x="0" y="25"/>
                </a:moveTo>
                <a:lnTo>
                  <a:pt x="550" y="25"/>
                </a:lnTo>
                <a:lnTo>
                  <a:pt x="550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54" name="Freeform 59"/>
          <p:cNvSpPr/>
          <p:nvPr/>
        </p:nvSpPr>
        <p:spPr>
          <a:xfrm>
            <a:off x="304560" y="304560"/>
            <a:ext cx="9360" cy="138600"/>
          </a:xfrm>
          <a:custGeom>
            <a:avLst/>
            <a:gdLst/>
            <a:ahLst/>
            <a:cxnLst/>
            <a:rect l="0" t="0" r="r" b="b"/>
            <a:pathLst>
              <a:path w="26" h="385">
                <a:moveTo>
                  <a:pt x="0" y="384"/>
                </a:moveTo>
                <a:lnTo>
                  <a:pt x="25" y="384"/>
                </a:lnTo>
                <a:lnTo>
                  <a:pt x="25" y="0"/>
                </a:lnTo>
                <a:lnTo>
                  <a:pt x="0" y="0"/>
                </a:lnTo>
                <a:lnTo>
                  <a:pt x="0" y="384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55" name="Freeform 60"/>
          <p:cNvSpPr/>
          <p:nvPr/>
        </p:nvSpPr>
        <p:spPr>
          <a:xfrm>
            <a:off x="304560" y="304560"/>
            <a:ext cx="148680" cy="9360"/>
          </a:xfrm>
          <a:custGeom>
            <a:avLst/>
            <a:gdLst/>
            <a:ahLst/>
            <a:cxnLst/>
            <a:rect l="0" t="0" r="r" b="b"/>
            <a:pathLst>
              <a:path w="413" h="26">
                <a:moveTo>
                  <a:pt x="0" y="25"/>
                </a:moveTo>
                <a:lnTo>
                  <a:pt x="412" y="25"/>
                </a:lnTo>
                <a:lnTo>
                  <a:pt x="412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56" name="Freeform 61"/>
          <p:cNvSpPr/>
          <p:nvPr/>
        </p:nvSpPr>
        <p:spPr>
          <a:xfrm>
            <a:off x="443880" y="304560"/>
            <a:ext cx="9360" cy="188280"/>
          </a:xfrm>
          <a:custGeom>
            <a:avLst/>
            <a:gdLst/>
            <a:ahLst/>
            <a:cxnLst/>
            <a:rect l="0" t="0" r="r" b="b"/>
            <a:pathLst>
              <a:path w="26" h="523">
                <a:moveTo>
                  <a:pt x="0" y="522"/>
                </a:moveTo>
                <a:lnTo>
                  <a:pt x="25" y="522"/>
                </a:lnTo>
                <a:lnTo>
                  <a:pt x="25" y="0"/>
                </a:lnTo>
                <a:lnTo>
                  <a:pt x="0" y="0"/>
                </a:lnTo>
                <a:lnTo>
                  <a:pt x="0" y="522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57" name="Freeform 62"/>
          <p:cNvSpPr/>
          <p:nvPr/>
        </p:nvSpPr>
        <p:spPr>
          <a:xfrm>
            <a:off x="304560" y="483480"/>
            <a:ext cx="148680" cy="9360"/>
          </a:xfrm>
          <a:custGeom>
            <a:avLst/>
            <a:gdLst/>
            <a:ahLst/>
            <a:cxnLst/>
            <a:rect l="0" t="0" r="r" b="b"/>
            <a:pathLst>
              <a:path w="413" h="26">
                <a:moveTo>
                  <a:pt x="0" y="25"/>
                </a:moveTo>
                <a:lnTo>
                  <a:pt x="412" y="25"/>
                </a:lnTo>
                <a:lnTo>
                  <a:pt x="412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58" name="Freeform 63"/>
          <p:cNvSpPr/>
          <p:nvPr/>
        </p:nvSpPr>
        <p:spPr>
          <a:xfrm>
            <a:off x="304560" y="483480"/>
            <a:ext cx="9360" cy="49320"/>
          </a:xfrm>
          <a:custGeom>
            <a:avLst/>
            <a:gdLst/>
            <a:ahLst/>
            <a:cxnLst/>
            <a:rect l="0" t="0" r="r" b="b"/>
            <a:pathLst>
              <a:path w="26" h="137">
                <a:moveTo>
                  <a:pt x="0" y="136"/>
                </a:moveTo>
                <a:lnTo>
                  <a:pt x="25" y="136"/>
                </a:lnTo>
                <a:lnTo>
                  <a:pt x="25" y="0"/>
                </a:lnTo>
                <a:lnTo>
                  <a:pt x="0" y="0"/>
                </a:lnTo>
                <a:lnTo>
                  <a:pt x="0" y="13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59" name="Freeform 64"/>
          <p:cNvSpPr/>
          <p:nvPr/>
        </p:nvSpPr>
        <p:spPr>
          <a:xfrm>
            <a:off x="53316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60" name="Freeform 65"/>
          <p:cNvSpPr/>
          <p:nvPr/>
        </p:nvSpPr>
        <p:spPr>
          <a:xfrm>
            <a:off x="53316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61" name="Freeform 66"/>
          <p:cNvSpPr/>
          <p:nvPr/>
        </p:nvSpPr>
        <p:spPr>
          <a:xfrm>
            <a:off x="53316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62" name="Freeform 67"/>
          <p:cNvSpPr/>
          <p:nvPr/>
        </p:nvSpPr>
        <p:spPr>
          <a:xfrm>
            <a:off x="76500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63" name="Freeform 68"/>
          <p:cNvSpPr/>
          <p:nvPr/>
        </p:nvSpPr>
        <p:spPr>
          <a:xfrm>
            <a:off x="76500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64" name="Freeform 69"/>
          <p:cNvSpPr/>
          <p:nvPr/>
        </p:nvSpPr>
        <p:spPr>
          <a:xfrm>
            <a:off x="76500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65" name="Freeform 70"/>
          <p:cNvSpPr/>
          <p:nvPr/>
        </p:nvSpPr>
        <p:spPr>
          <a:xfrm>
            <a:off x="996840" y="10159920"/>
            <a:ext cx="230760" cy="228240"/>
          </a:xfrm>
          <a:custGeom>
            <a:avLst/>
            <a:gdLst/>
            <a:ahLst/>
            <a:cxnLst/>
            <a:rect l="0" t="0" r="r" b="b"/>
            <a:pathLst>
              <a:path w="641" h="634">
                <a:moveTo>
                  <a:pt x="0" y="633"/>
                </a:moveTo>
                <a:lnTo>
                  <a:pt x="640" y="633"/>
                </a:lnTo>
                <a:lnTo>
                  <a:pt x="640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66" name="Freeform 71"/>
          <p:cNvSpPr/>
          <p:nvPr/>
        </p:nvSpPr>
        <p:spPr>
          <a:xfrm>
            <a:off x="996840" y="10289160"/>
            <a:ext cx="230760" cy="59400"/>
          </a:xfrm>
          <a:custGeom>
            <a:avLst/>
            <a:gdLst/>
            <a:ahLst/>
            <a:cxnLst/>
            <a:rect l="0" t="0" r="r" b="b"/>
            <a:pathLst>
              <a:path w="641" h="165">
                <a:moveTo>
                  <a:pt x="0" y="164"/>
                </a:moveTo>
                <a:lnTo>
                  <a:pt x="640" y="164"/>
                </a:lnTo>
                <a:lnTo>
                  <a:pt x="640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67" name="Freeform 72"/>
          <p:cNvSpPr/>
          <p:nvPr/>
        </p:nvSpPr>
        <p:spPr>
          <a:xfrm>
            <a:off x="996840" y="10378800"/>
            <a:ext cx="230760" cy="9720"/>
          </a:xfrm>
          <a:custGeom>
            <a:avLst/>
            <a:gdLst/>
            <a:ahLst/>
            <a:cxnLst/>
            <a:rect l="0" t="0" r="r" b="b"/>
            <a:pathLst>
              <a:path w="641" h="27">
                <a:moveTo>
                  <a:pt x="0" y="26"/>
                </a:moveTo>
                <a:lnTo>
                  <a:pt x="640" y="26"/>
                </a:lnTo>
                <a:lnTo>
                  <a:pt x="640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68" name="Freeform 73"/>
          <p:cNvSpPr/>
          <p:nvPr/>
        </p:nvSpPr>
        <p:spPr>
          <a:xfrm>
            <a:off x="122832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69" name="Freeform 74"/>
          <p:cNvSpPr/>
          <p:nvPr/>
        </p:nvSpPr>
        <p:spPr>
          <a:xfrm>
            <a:off x="122832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70" name="Freeform 75"/>
          <p:cNvSpPr/>
          <p:nvPr/>
        </p:nvSpPr>
        <p:spPr>
          <a:xfrm>
            <a:off x="122832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71" name="Freeform 76"/>
          <p:cNvSpPr/>
          <p:nvPr/>
        </p:nvSpPr>
        <p:spPr>
          <a:xfrm>
            <a:off x="146016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72" name="Freeform 77"/>
          <p:cNvSpPr/>
          <p:nvPr/>
        </p:nvSpPr>
        <p:spPr>
          <a:xfrm>
            <a:off x="146016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73" name="Freeform 78"/>
          <p:cNvSpPr/>
          <p:nvPr/>
        </p:nvSpPr>
        <p:spPr>
          <a:xfrm>
            <a:off x="146016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74" name="Freeform 79"/>
          <p:cNvSpPr/>
          <p:nvPr/>
        </p:nvSpPr>
        <p:spPr>
          <a:xfrm>
            <a:off x="169164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75" name="Freeform 80"/>
          <p:cNvSpPr/>
          <p:nvPr/>
        </p:nvSpPr>
        <p:spPr>
          <a:xfrm>
            <a:off x="169164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76" name="Freeform 81"/>
          <p:cNvSpPr/>
          <p:nvPr/>
        </p:nvSpPr>
        <p:spPr>
          <a:xfrm>
            <a:off x="169164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77" name="Freeform 82"/>
          <p:cNvSpPr/>
          <p:nvPr/>
        </p:nvSpPr>
        <p:spPr>
          <a:xfrm>
            <a:off x="192348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78" name="Freeform 83"/>
          <p:cNvSpPr/>
          <p:nvPr/>
        </p:nvSpPr>
        <p:spPr>
          <a:xfrm>
            <a:off x="192348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79" name="Freeform 84"/>
          <p:cNvSpPr/>
          <p:nvPr/>
        </p:nvSpPr>
        <p:spPr>
          <a:xfrm>
            <a:off x="192348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80" name="Freeform 85"/>
          <p:cNvSpPr/>
          <p:nvPr/>
        </p:nvSpPr>
        <p:spPr>
          <a:xfrm>
            <a:off x="2155320" y="10159920"/>
            <a:ext cx="230760" cy="228240"/>
          </a:xfrm>
          <a:custGeom>
            <a:avLst/>
            <a:gdLst/>
            <a:ahLst/>
            <a:cxnLst/>
            <a:rect l="0" t="0" r="r" b="b"/>
            <a:pathLst>
              <a:path w="641" h="634">
                <a:moveTo>
                  <a:pt x="0" y="633"/>
                </a:moveTo>
                <a:lnTo>
                  <a:pt x="640" y="633"/>
                </a:lnTo>
                <a:lnTo>
                  <a:pt x="640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81" name="Freeform 86"/>
          <p:cNvSpPr/>
          <p:nvPr/>
        </p:nvSpPr>
        <p:spPr>
          <a:xfrm>
            <a:off x="2155320" y="10289160"/>
            <a:ext cx="230760" cy="59400"/>
          </a:xfrm>
          <a:custGeom>
            <a:avLst/>
            <a:gdLst/>
            <a:ahLst/>
            <a:cxnLst/>
            <a:rect l="0" t="0" r="r" b="b"/>
            <a:pathLst>
              <a:path w="641" h="165">
                <a:moveTo>
                  <a:pt x="0" y="164"/>
                </a:moveTo>
                <a:lnTo>
                  <a:pt x="640" y="164"/>
                </a:lnTo>
                <a:lnTo>
                  <a:pt x="640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82" name="Freeform 87"/>
          <p:cNvSpPr/>
          <p:nvPr/>
        </p:nvSpPr>
        <p:spPr>
          <a:xfrm>
            <a:off x="2155320" y="10378800"/>
            <a:ext cx="230760" cy="9720"/>
          </a:xfrm>
          <a:custGeom>
            <a:avLst/>
            <a:gdLst/>
            <a:ahLst/>
            <a:cxnLst/>
            <a:rect l="0" t="0" r="r" b="b"/>
            <a:pathLst>
              <a:path w="641" h="27">
                <a:moveTo>
                  <a:pt x="0" y="26"/>
                </a:moveTo>
                <a:lnTo>
                  <a:pt x="640" y="26"/>
                </a:lnTo>
                <a:lnTo>
                  <a:pt x="640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83" name="Freeform 88"/>
          <p:cNvSpPr/>
          <p:nvPr/>
        </p:nvSpPr>
        <p:spPr>
          <a:xfrm>
            <a:off x="2387160" y="10159920"/>
            <a:ext cx="230760" cy="228240"/>
          </a:xfrm>
          <a:custGeom>
            <a:avLst/>
            <a:gdLst/>
            <a:ahLst/>
            <a:cxnLst/>
            <a:rect l="0" t="0" r="r" b="b"/>
            <a:pathLst>
              <a:path w="641" h="634">
                <a:moveTo>
                  <a:pt x="0" y="633"/>
                </a:moveTo>
                <a:lnTo>
                  <a:pt x="640" y="633"/>
                </a:lnTo>
                <a:lnTo>
                  <a:pt x="640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84" name="Freeform 89"/>
          <p:cNvSpPr/>
          <p:nvPr/>
        </p:nvSpPr>
        <p:spPr>
          <a:xfrm>
            <a:off x="2387160" y="10289160"/>
            <a:ext cx="230760" cy="59400"/>
          </a:xfrm>
          <a:custGeom>
            <a:avLst/>
            <a:gdLst/>
            <a:ahLst/>
            <a:cxnLst/>
            <a:rect l="0" t="0" r="r" b="b"/>
            <a:pathLst>
              <a:path w="641" h="165">
                <a:moveTo>
                  <a:pt x="0" y="164"/>
                </a:moveTo>
                <a:lnTo>
                  <a:pt x="640" y="164"/>
                </a:lnTo>
                <a:lnTo>
                  <a:pt x="640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85" name="Freeform 90"/>
          <p:cNvSpPr/>
          <p:nvPr/>
        </p:nvSpPr>
        <p:spPr>
          <a:xfrm>
            <a:off x="2387160" y="10378800"/>
            <a:ext cx="230760" cy="9720"/>
          </a:xfrm>
          <a:custGeom>
            <a:avLst/>
            <a:gdLst/>
            <a:ahLst/>
            <a:cxnLst/>
            <a:rect l="0" t="0" r="r" b="b"/>
            <a:pathLst>
              <a:path w="641" h="27">
                <a:moveTo>
                  <a:pt x="0" y="26"/>
                </a:moveTo>
                <a:lnTo>
                  <a:pt x="640" y="26"/>
                </a:lnTo>
                <a:lnTo>
                  <a:pt x="640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86" name="Freeform 91"/>
          <p:cNvSpPr/>
          <p:nvPr/>
        </p:nvSpPr>
        <p:spPr>
          <a:xfrm>
            <a:off x="261864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87" name="Freeform 92"/>
          <p:cNvSpPr/>
          <p:nvPr/>
        </p:nvSpPr>
        <p:spPr>
          <a:xfrm>
            <a:off x="261864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88" name="Freeform 93"/>
          <p:cNvSpPr/>
          <p:nvPr/>
        </p:nvSpPr>
        <p:spPr>
          <a:xfrm>
            <a:off x="261864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89" name="Freeform 94"/>
          <p:cNvSpPr/>
          <p:nvPr/>
        </p:nvSpPr>
        <p:spPr>
          <a:xfrm>
            <a:off x="285048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90" name="Freeform 95"/>
          <p:cNvSpPr/>
          <p:nvPr/>
        </p:nvSpPr>
        <p:spPr>
          <a:xfrm>
            <a:off x="285048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91" name="Freeform 96"/>
          <p:cNvSpPr/>
          <p:nvPr/>
        </p:nvSpPr>
        <p:spPr>
          <a:xfrm>
            <a:off x="285048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92" name="Freeform 97"/>
          <p:cNvSpPr/>
          <p:nvPr/>
        </p:nvSpPr>
        <p:spPr>
          <a:xfrm>
            <a:off x="308196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93" name="Freeform 98"/>
          <p:cNvSpPr/>
          <p:nvPr/>
        </p:nvSpPr>
        <p:spPr>
          <a:xfrm>
            <a:off x="308196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94" name="Freeform 99"/>
          <p:cNvSpPr/>
          <p:nvPr/>
        </p:nvSpPr>
        <p:spPr>
          <a:xfrm>
            <a:off x="308196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95" name="Freeform 100"/>
          <p:cNvSpPr/>
          <p:nvPr/>
        </p:nvSpPr>
        <p:spPr>
          <a:xfrm>
            <a:off x="331380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96" name="Freeform 101"/>
          <p:cNvSpPr/>
          <p:nvPr/>
        </p:nvSpPr>
        <p:spPr>
          <a:xfrm>
            <a:off x="331380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297" name="Freeform 102"/>
          <p:cNvSpPr/>
          <p:nvPr/>
        </p:nvSpPr>
        <p:spPr>
          <a:xfrm>
            <a:off x="331380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98" name="Freeform 103"/>
          <p:cNvSpPr/>
          <p:nvPr/>
        </p:nvSpPr>
        <p:spPr>
          <a:xfrm>
            <a:off x="354528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299" name="Freeform 104"/>
          <p:cNvSpPr/>
          <p:nvPr/>
        </p:nvSpPr>
        <p:spPr>
          <a:xfrm>
            <a:off x="354528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00" name="Freeform 105"/>
          <p:cNvSpPr/>
          <p:nvPr/>
        </p:nvSpPr>
        <p:spPr>
          <a:xfrm>
            <a:off x="354528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01" name="Freeform 106"/>
          <p:cNvSpPr/>
          <p:nvPr/>
        </p:nvSpPr>
        <p:spPr>
          <a:xfrm>
            <a:off x="3777120" y="10159920"/>
            <a:ext cx="230760" cy="228240"/>
          </a:xfrm>
          <a:custGeom>
            <a:avLst/>
            <a:gdLst/>
            <a:ahLst/>
            <a:cxnLst/>
            <a:rect l="0" t="0" r="r" b="b"/>
            <a:pathLst>
              <a:path w="641" h="634">
                <a:moveTo>
                  <a:pt x="0" y="633"/>
                </a:moveTo>
                <a:lnTo>
                  <a:pt x="640" y="633"/>
                </a:lnTo>
                <a:lnTo>
                  <a:pt x="640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02" name="Freeform 107"/>
          <p:cNvSpPr/>
          <p:nvPr/>
        </p:nvSpPr>
        <p:spPr>
          <a:xfrm>
            <a:off x="3777120" y="10289160"/>
            <a:ext cx="230760" cy="59400"/>
          </a:xfrm>
          <a:custGeom>
            <a:avLst/>
            <a:gdLst/>
            <a:ahLst/>
            <a:cxnLst/>
            <a:rect l="0" t="0" r="r" b="b"/>
            <a:pathLst>
              <a:path w="641" h="165">
                <a:moveTo>
                  <a:pt x="0" y="164"/>
                </a:moveTo>
                <a:lnTo>
                  <a:pt x="640" y="164"/>
                </a:lnTo>
                <a:lnTo>
                  <a:pt x="640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03" name="Freeform 108"/>
          <p:cNvSpPr/>
          <p:nvPr/>
        </p:nvSpPr>
        <p:spPr>
          <a:xfrm>
            <a:off x="3777120" y="10378800"/>
            <a:ext cx="230760" cy="9720"/>
          </a:xfrm>
          <a:custGeom>
            <a:avLst/>
            <a:gdLst/>
            <a:ahLst/>
            <a:cxnLst/>
            <a:rect l="0" t="0" r="r" b="b"/>
            <a:pathLst>
              <a:path w="641" h="27">
                <a:moveTo>
                  <a:pt x="0" y="26"/>
                </a:moveTo>
                <a:lnTo>
                  <a:pt x="640" y="26"/>
                </a:lnTo>
                <a:lnTo>
                  <a:pt x="640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04" name="Freeform 109"/>
          <p:cNvSpPr/>
          <p:nvPr/>
        </p:nvSpPr>
        <p:spPr>
          <a:xfrm>
            <a:off x="400896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05" name="Freeform 110"/>
          <p:cNvSpPr/>
          <p:nvPr/>
        </p:nvSpPr>
        <p:spPr>
          <a:xfrm>
            <a:off x="400896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06" name="Freeform 111"/>
          <p:cNvSpPr/>
          <p:nvPr/>
        </p:nvSpPr>
        <p:spPr>
          <a:xfrm>
            <a:off x="400896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07" name="Freeform 112"/>
          <p:cNvSpPr/>
          <p:nvPr/>
        </p:nvSpPr>
        <p:spPr>
          <a:xfrm>
            <a:off x="424044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08" name="Freeform 113"/>
          <p:cNvSpPr/>
          <p:nvPr/>
        </p:nvSpPr>
        <p:spPr>
          <a:xfrm>
            <a:off x="424044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09" name="Freeform 114"/>
          <p:cNvSpPr/>
          <p:nvPr/>
        </p:nvSpPr>
        <p:spPr>
          <a:xfrm>
            <a:off x="424044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10" name="Freeform 115"/>
          <p:cNvSpPr/>
          <p:nvPr/>
        </p:nvSpPr>
        <p:spPr>
          <a:xfrm>
            <a:off x="447228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11" name="Freeform 116"/>
          <p:cNvSpPr/>
          <p:nvPr/>
        </p:nvSpPr>
        <p:spPr>
          <a:xfrm>
            <a:off x="447228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12" name="Freeform 117"/>
          <p:cNvSpPr/>
          <p:nvPr/>
        </p:nvSpPr>
        <p:spPr>
          <a:xfrm>
            <a:off x="447228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13" name="Freeform 118"/>
          <p:cNvSpPr/>
          <p:nvPr/>
        </p:nvSpPr>
        <p:spPr>
          <a:xfrm>
            <a:off x="470376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14" name="Freeform 119"/>
          <p:cNvSpPr/>
          <p:nvPr/>
        </p:nvSpPr>
        <p:spPr>
          <a:xfrm>
            <a:off x="470376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15" name="Freeform 120"/>
          <p:cNvSpPr/>
          <p:nvPr/>
        </p:nvSpPr>
        <p:spPr>
          <a:xfrm>
            <a:off x="470376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16" name="Freeform 121"/>
          <p:cNvSpPr/>
          <p:nvPr/>
        </p:nvSpPr>
        <p:spPr>
          <a:xfrm>
            <a:off x="493560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17" name="Freeform 122"/>
          <p:cNvSpPr/>
          <p:nvPr/>
        </p:nvSpPr>
        <p:spPr>
          <a:xfrm>
            <a:off x="493560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18" name="Freeform 123"/>
          <p:cNvSpPr/>
          <p:nvPr/>
        </p:nvSpPr>
        <p:spPr>
          <a:xfrm>
            <a:off x="493560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19" name="Freeform 124"/>
          <p:cNvSpPr/>
          <p:nvPr/>
        </p:nvSpPr>
        <p:spPr>
          <a:xfrm>
            <a:off x="5167440" y="10159920"/>
            <a:ext cx="230760" cy="228240"/>
          </a:xfrm>
          <a:custGeom>
            <a:avLst/>
            <a:gdLst/>
            <a:ahLst/>
            <a:cxnLst/>
            <a:rect l="0" t="0" r="r" b="b"/>
            <a:pathLst>
              <a:path w="641" h="634">
                <a:moveTo>
                  <a:pt x="0" y="633"/>
                </a:moveTo>
                <a:lnTo>
                  <a:pt x="640" y="633"/>
                </a:lnTo>
                <a:lnTo>
                  <a:pt x="640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20" name="Freeform 125"/>
          <p:cNvSpPr/>
          <p:nvPr/>
        </p:nvSpPr>
        <p:spPr>
          <a:xfrm>
            <a:off x="5167440" y="10289160"/>
            <a:ext cx="230760" cy="59400"/>
          </a:xfrm>
          <a:custGeom>
            <a:avLst/>
            <a:gdLst/>
            <a:ahLst/>
            <a:cxnLst/>
            <a:rect l="0" t="0" r="r" b="b"/>
            <a:pathLst>
              <a:path w="641" h="165">
                <a:moveTo>
                  <a:pt x="0" y="164"/>
                </a:moveTo>
                <a:lnTo>
                  <a:pt x="640" y="164"/>
                </a:lnTo>
                <a:lnTo>
                  <a:pt x="640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21" name="Freeform 126"/>
          <p:cNvSpPr/>
          <p:nvPr/>
        </p:nvSpPr>
        <p:spPr>
          <a:xfrm>
            <a:off x="5167440" y="10378800"/>
            <a:ext cx="230760" cy="9720"/>
          </a:xfrm>
          <a:custGeom>
            <a:avLst/>
            <a:gdLst/>
            <a:ahLst/>
            <a:cxnLst/>
            <a:rect l="0" t="0" r="r" b="b"/>
            <a:pathLst>
              <a:path w="641" h="27">
                <a:moveTo>
                  <a:pt x="0" y="26"/>
                </a:moveTo>
                <a:lnTo>
                  <a:pt x="640" y="26"/>
                </a:lnTo>
                <a:lnTo>
                  <a:pt x="640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22" name="Freeform 127"/>
          <p:cNvSpPr/>
          <p:nvPr/>
        </p:nvSpPr>
        <p:spPr>
          <a:xfrm>
            <a:off x="539892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23" name="Freeform 128"/>
          <p:cNvSpPr/>
          <p:nvPr/>
        </p:nvSpPr>
        <p:spPr>
          <a:xfrm>
            <a:off x="539892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24" name="Freeform 129"/>
          <p:cNvSpPr/>
          <p:nvPr/>
        </p:nvSpPr>
        <p:spPr>
          <a:xfrm>
            <a:off x="539892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25" name="Freeform 130"/>
          <p:cNvSpPr/>
          <p:nvPr/>
        </p:nvSpPr>
        <p:spPr>
          <a:xfrm>
            <a:off x="5630760" y="1015992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26" name="Freeform 131"/>
          <p:cNvSpPr/>
          <p:nvPr/>
        </p:nvSpPr>
        <p:spPr>
          <a:xfrm>
            <a:off x="5630760" y="10289160"/>
            <a:ext cx="231120" cy="59400"/>
          </a:xfrm>
          <a:custGeom>
            <a:avLst/>
            <a:gdLst/>
            <a:ahLst/>
            <a:cxnLst/>
            <a:rect l="0" t="0" r="r" b="b"/>
            <a:pathLst>
              <a:path w="642" h="165">
                <a:moveTo>
                  <a:pt x="0" y="164"/>
                </a:moveTo>
                <a:lnTo>
                  <a:pt x="641" y="164"/>
                </a:lnTo>
                <a:lnTo>
                  <a:pt x="64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27" name="Freeform 132"/>
          <p:cNvSpPr/>
          <p:nvPr/>
        </p:nvSpPr>
        <p:spPr>
          <a:xfrm>
            <a:off x="5630760" y="10378800"/>
            <a:ext cx="231120" cy="9720"/>
          </a:xfrm>
          <a:custGeom>
            <a:avLst/>
            <a:gdLst/>
            <a:ahLst/>
            <a:cxnLst/>
            <a:rect l="0" t="0" r="r" b="b"/>
            <a:pathLst>
              <a:path w="642" h="27">
                <a:moveTo>
                  <a:pt x="0" y="26"/>
                </a:moveTo>
                <a:lnTo>
                  <a:pt x="641" y="26"/>
                </a:lnTo>
                <a:lnTo>
                  <a:pt x="64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28" name="Freeform 133"/>
          <p:cNvSpPr/>
          <p:nvPr/>
        </p:nvSpPr>
        <p:spPr>
          <a:xfrm>
            <a:off x="5862240" y="10159920"/>
            <a:ext cx="232920" cy="228240"/>
          </a:xfrm>
          <a:custGeom>
            <a:avLst/>
            <a:gdLst/>
            <a:ahLst/>
            <a:cxnLst/>
            <a:rect l="0" t="0" r="r" b="b"/>
            <a:pathLst>
              <a:path w="647" h="634">
                <a:moveTo>
                  <a:pt x="0" y="633"/>
                </a:moveTo>
                <a:lnTo>
                  <a:pt x="646" y="633"/>
                </a:lnTo>
                <a:lnTo>
                  <a:pt x="646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29" name="Freeform 134"/>
          <p:cNvSpPr/>
          <p:nvPr/>
        </p:nvSpPr>
        <p:spPr>
          <a:xfrm>
            <a:off x="5862240" y="10289160"/>
            <a:ext cx="232920" cy="59400"/>
          </a:xfrm>
          <a:custGeom>
            <a:avLst/>
            <a:gdLst/>
            <a:ahLst/>
            <a:cxnLst/>
            <a:rect l="0" t="0" r="r" b="b"/>
            <a:pathLst>
              <a:path w="647" h="165">
                <a:moveTo>
                  <a:pt x="0" y="164"/>
                </a:moveTo>
                <a:lnTo>
                  <a:pt x="646" y="164"/>
                </a:lnTo>
                <a:lnTo>
                  <a:pt x="646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30" name="Freeform 135"/>
          <p:cNvSpPr/>
          <p:nvPr/>
        </p:nvSpPr>
        <p:spPr>
          <a:xfrm>
            <a:off x="5862240" y="10378800"/>
            <a:ext cx="232920" cy="9720"/>
          </a:xfrm>
          <a:custGeom>
            <a:avLst/>
            <a:gdLst/>
            <a:ahLst/>
            <a:cxnLst/>
            <a:rect l="0" t="0" r="r" b="b"/>
            <a:pathLst>
              <a:path w="647" h="27">
                <a:moveTo>
                  <a:pt x="0" y="26"/>
                </a:moveTo>
                <a:lnTo>
                  <a:pt x="646" y="26"/>
                </a:lnTo>
                <a:lnTo>
                  <a:pt x="646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31" name="Freeform 136"/>
          <p:cNvSpPr/>
          <p:nvPr/>
        </p:nvSpPr>
        <p:spPr>
          <a:xfrm>
            <a:off x="6095520" y="10159920"/>
            <a:ext cx="232560" cy="228240"/>
          </a:xfrm>
          <a:custGeom>
            <a:avLst/>
            <a:gdLst/>
            <a:ahLst/>
            <a:cxnLst/>
            <a:rect l="0" t="0" r="r" b="b"/>
            <a:pathLst>
              <a:path w="646" h="634">
                <a:moveTo>
                  <a:pt x="0" y="633"/>
                </a:moveTo>
                <a:lnTo>
                  <a:pt x="645" y="633"/>
                </a:lnTo>
                <a:lnTo>
                  <a:pt x="645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32" name="Freeform 137"/>
          <p:cNvSpPr/>
          <p:nvPr/>
        </p:nvSpPr>
        <p:spPr>
          <a:xfrm>
            <a:off x="6095520" y="10289160"/>
            <a:ext cx="232560" cy="59400"/>
          </a:xfrm>
          <a:custGeom>
            <a:avLst/>
            <a:gdLst/>
            <a:ahLst/>
            <a:cxnLst/>
            <a:rect l="0" t="0" r="r" b="b"/>
            <a:pathLst>
              <a:path w="646" h="165">
                <a:moveTo>
                  <a:pt x="0" y="164"/>
                </a:moveTo>
                <a:lnTo>
                  <a:pt x="645" y="164"/>
                </a:lnTo>
                <a:lnTo>
                  <a:pt x="645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33" name="Freeform 138"/>
          <p:cNvSpPr/>
          <p:nvPr/>
        </p:nvSpPr>
        <p:spPr>
          <a:xfrm>
            <a:off x="6095520" y="10378800"/>
            <a:ext cx="232560" cy="9720"/>
          </a:xfrm>
          <a:custGeom>
            <a:avLst/>
            <a:gdLst/>
            <a:ahLst/>
            <a:cxnLst/>
            <a:rect l="0" t="0" r="r" b="b"/>
            <a:pathLst>
              <a:path w="646" h="27">
                <a:moveTo>
                  <a:pt x="0" y="26"/>
                </a:moveTo>
                <a:lnTo>
                  <a:pt x="645" y="26"/>
                </a:lnTo>
                <a:lnTo>
                  <a:pt x="645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34" name="Freeform 139"/>
          <p:cNvSpPr/>
          <p:nvPr/>
        </p:nvSpPr>
        <p:spPr>
          <a:xfrm>
            <a:off x="6328800" y="10159920"/>
            <a:ext cx="232560" cy="228240"/>
          </a:xfrm>
          <a:custGeom>
            <a:avLst/>
            <a:gdLst/>
            <a:ahLst/>
            <a:cxnLst/>
            <a:rect l="0" t="0" r="r" b="b"/>
            <a:pathLst>
              <a:path w="646" h="634">
                <a:moveTo>
                  <a:pt x="0" y="633"/>
                </a:moveTo>
                <a:lnTo>
                  <a:pt x="645" y="633"/>
                </a:lnTo>
                <a:lnTo>
                  <a:pt x="645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35" name="Freeform 140"/>
          <p:cNvSpPr/>
          <p:nvPr/>
        </p:nvSpPr>
        <p:spPr>
          <a:xfrm>
            <a:off x="6328800" y="10289160"/>
            <a:ext cx="232560" cy="59400"/>
          </a:xfrm>
          <a:custGeom>
            <a:avLst/>
            <a:gdLst/>
            <a:ahLst/>
            <a:cxnLst/>
            <a:rect l="0" t="0" r="r" b="b"/>
            <a:pathLst>
              <a:path w="646" h="165">
                <a:moveTo>
                  <a:pt x="0" y="164"/>
                </a:moveTo>
                <a:lnTo>
                  <a:pt x="645" y="164"/>
                </a:lnTo>
                <a:lnTo>
                  <a:pt x="645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36" name="Freeform 141"/>
          <p:cNvSpPr/>
          <p:nvPr/>
        </p:nvSpPr>
        <p:spPr>
          <a:xfrm>
            <a:off x="6328800" y="10378800"/>
            <a:ext cx="232560" cy="9720"/>
          </a:xfrm>
          <a:custGeom>
            <a:avLst/>
            <a:gdLst/>
            <a:ahLst/>
            <a:cxnLst/>
            <a:rect l="0" t="0" r="r" b="b"/>
            <a:pathLst>
              <a:path w="646" h="27">
                <a:moveTo>
                  <a:pt x="0" y="26"/>
                </a:moveTo>
                <a:lnTo>
                  <a:pt x="645" y="26"/>
                </a:lnTo>
                <a:lnTo>
                  <a:pt x="645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37" name="Freeform 142"/>
          <p:cNvSpPr/>
          <p:nvPr/>
        </p:nvSpPr>
        <p:spPr>
          <a:xfrm>
            <a:off x="6562080" y="10159920"/>
            <a:ext cx="232560" cy="228240"/>
          </a:xfrm>
          <a:custGeom>
            <a:avLst/>
            <a:gdLst/>
            <a:ahLst/>
            <a:cxnLst/>
            <a:rect l="0" t="0" r="r" b="b"/>
            <a:pathLst>
              <a:path w="646" h="634">
                <a:moveTo>
                  <a:pt x="0" y="633"/>
                </a:moveTo>
                <a:lnTo>
                  <a:pt x="645" y="633"/>
                </a:lnTo>
                <a:lnTo>
                  <a:pt x="645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38" name="Freeform 143"/>
          <p:cNvSpPr/>
          <p:nvPr/>
        </p:nvSpPr>
        <p:spPr>
          <a:xfrm>
            <a:off x="6562080" y="10289160"/>
            <a:ext cx="232560" cy="59400"/>
          </a:xfrm>
          <a:custGeom>
            <a:avLst/>
            <a:gdLst/>
            <a:ahLst/>
            <a:cxnLst/>
            <a:rect l="0" t="0" r="r" b="b"/>
            <a:pathLst>
              <a:path w="646" h="165">
                <a:moveTo>
                  <a:pt x="0" y="164"/>
                </a:moveTo>
                <a:lnTo>
                  <a:pt x="645" y="164"/>
                </a:lnTo>
                <a:lnTo>
                  <a:pt x="645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39" name="Freeform 144"/>
          <p:cNvSpPr/>
          <p:nvPr/>
        </p:nvSpPr>
        <p:spPr>
          <a:xfrm>
            <a:off x="6562080" y="10378800"/>
            <a:ext cx="232560" cy="9720"/>
          </a:xfrm>
          <a:custGeom>
            <a:avLst/>
            <a:gdLst/>
            <a:ahLst/>
            <a:cxnLst/>
            <a:rect l="0" t="0" r="r" b="b"/>
            <a:pathLst>
              <a:path w="646" h="27">
                <a:moveTo>
                  <a:pt x="0" y="26"/>
                </a:moveTo>
                <a:lnTo>
                  <a:pt x="645" y="26"/>
                </a:lnTo>
                <a:lnTo>
                  <a:pt x="645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40" name="Freeform 145"/>
          <p:cNvSpPr/>
          <p:nvPr/>
        </p:nvSpPr>
        <p:spPr>
          <a:xfrm>
            <a:off x="6795360" y="10159920"/>
            <a:ext cx="232200" cy="228240"/>
          </a:xfrm>
          <a:custGeom>
            <a:avLst/>
            <a:gdLst/>
            <a:ahLst/>
            <a:cxnLst/>
            <a:rect l="0" t="0" r="r" b="b"/>
            <a:pathLst>
              <a:path w="645" h="634">
                <a:moveTo>
                  <a:pt x="0" y="633"/>
                </a:moveTo>
                <a:lnTo>
                  <a:pt x="644" y="633"/>
                </a:lnTo>
                <a:lnTo>
                  <a:pt x="644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41" name="Freeform 146"/>
          <p:cNvSpPr/>
          <p:nvPr/>
        </p:nvSpPr>
        <p:spPr>
          <a:xfrm>
            <a:off x="6795360" y="10289160"/>
            <a:ext cx="232200" cy="59400"/>
          </a:xfrm>
          <a:custGeom>
            <a:avLst/>
            <a:gdLst/>
            <a:ahLst/>
            <a:cxnLst/>
            <a:rect l="0" t="0" r="r" b="b"/>
            <a:pathLst>
              <a:path w="645" h="165">
                <a:moveTo>
                  <a:pt x="0" y="164"/>
                </a:moveTo>
                <a:lnTo>
                  <a:pt x="644" y="164"/>
                </a:lnTo>
                <a:lnTo>
                  <a:pt x="644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42" name="Freeform 147"/>
          <p:cNvSpPr/>
          <p:nvPr/>
        </p:nvSpPr>
        <p:spPr>
          <a:xfrm>
            <a:off x="6795360" y="10378800"/>
            <a:ext cx="232200" cy="9720"/>
          </a:xfrm>
          <a:custGeom>
            <a:avLst/>
            <a:gdLst/>
            <a:ahLst/>
            <a:cxnLst/>
            <a:rect l="0" t="0" r="r" b="b"/>
            <a:pathLst>
              <a:path w="645" h="27">
                <a:moveTo>
                  <a:pt x="0" y="26"/>
                </a:moveTo>
                <a:lnTo>
                  <a:pt x="644" y="26"/>
                </a:lnTo>
                <a:lnTo>
                  <a:pt x="644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43" name="Freeform 148"/>
          <p:cNvSpPr/>
          <p:nvPr/>
        </p:nvSpPr>
        <p:spPr>
          <a:xfrm>
            <a:off x="53316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44" name="Freeform 149"/>
          <p:cNvSpPr/>
          <p:nvPr/>
        </p:nvSpPr>
        <p:spPr>
          <a:xfrm>
            <a:off x="53316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45" name="Freeform 150"/>
          <p:cNvSpPr/>
          <p:nvPr/>
        </p:nvSpPr>
        <p:spPr>
          <a:xfrm>
            <a:off x="53316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46" name="Freeform 151"/>
          <p:cNvSpPr/>
          <p:nvPr/>
        </p:nvSpPr>
        <p:spPr>
          <a:xfrm>
            <a:off x="76500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47" name="Freeform 152"/>
          <p:cNvSpPr/>
          <p:nvPr/>
        </p:nvSpPr>
        <p:spPr>
          <a:xfrm>
            <a:off x="76500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48" name="Freeform 153"/>
          <p:cNvSpPr/>
          <p:nvPr/>
        </p:nvSpPr>
        <p:spPr>
          <a:xfrm>
            <a:off x="76500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49" name="Freeform 154"/>
          <p:cNvSpPr/>
          <p:nvPr/>
        </p:nvSpPr>
        <p:spPr>
          <a:xfrm>
            <a:off x="996840" y="304560"/>
            <a:ext cx="230760" cy="228240"/>
          </a:xfrm>
          <a:custGeom>
            <a:avLst/>
            <a:gdLst/>
            <a:ahLst/>
            <a:cxnLst/>
            <a:rect l="0" t="0" r="r" b="b"/>
            <a:pathLst>
              <a:path w="641" h="634">
                <a:moveTo>
                  <a:pt x="0" y="633"/>
                </a:moveTo>
                <a:lnTo>
                  <a:pt x="640" y="633"/>
                </a:lnTo>
                <a:lnTo>
                  <a:pt x="640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50" name="Freeform 155"/>
          <p:cNvSpPr/>
          <p:nvPr/>
        </p:nvSpPr>
        <p:spPr>
          <a:xfrm>
            <a:off x="996840" y="344520"/>
            <a:ext cx="230760" cy="59040"/>
          </a:xfrm>
          <a:custGeom>
            <a:avLst/>
            <a:gdLst/>
            <a:ahLst/>
            <a:cxnLst/>
            <a:rect l="0" t="0" r="r" b="b"/>
            <a:pathLst>
              <a:path w="641" h="164">
                <a:moveTo>
                  <a:pt x="0" y="163"/>
                </a:moveTo>
                <a:lnTo>
                  <a:pt x="640" y="163"/>
                </a:lnTo>
                <a:lnTo>
                  <a:pt x="640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51" name="Freeform 156"/>
          <p:cNvSpPr/>
          <p:nvPr/>
        </p:nvSpPr>
        <p:spPr>
          <a:xfrm>
            <a:off x="996840" y="304560"/>
            <a:ext cx="230760" cy="9360"/>
          </a:xfrm>
          <a:custGeom>
            <a:avLst/>
            <a:gdLst/>
            <a:ahLst/>
            <a:cxnLst/>
            <a:rect l="0" t="0" r="r" b="b"/>
            <a:pathLst>
              <a:path w="641" h="26">
                <a:moveTo>
                  <a:pt x="0" y="25"/>
                </a:moveTo>
                <a:lnTo>
                  <a:pt x="640" y="25"/>
                </a:lnTo>
                <a:lnTo>
                  <a:pt x="640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52" name="Freeform 157"/>
          <p:cNvSpPr/>
          <p:nvPr/>
        </p:nvSpPr>
        <p:spPr>
          <a:xfrm>
            <a:off x="122832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53" name="Freeform 158"/>
          <p:cNvSpPr/>
          <p:nvPr/>
        </p:nvSpPr>
        <p:spPr>
          <a:xfrm>
            <a:off x="122832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54" name="Freeform 159"/>
          <p:cNvSpPr/>
          <p:nvPr/>
        </p:nvSpPr>
        <p:spPr>
          <a:xfrm>
            <a:off x="122832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55" name="Freeform 160"/>
          <p:cNvSpPr/>
          <p:nvPr/>
        </p:nvSpPr>
        <p:spPr>
          <a:xfrm>
            <a:off x="146016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56" name="Freeform 161"/>
          <p:cNvSpPr/>
          <p:nvPr/>
        </p:nvSpPr>
        <p:spPr>
          <a:xfrm>
            <a:off x="146016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57" name="Freeform 162"/>
          <p:cNvSpPr/>
          <p:nvPr/>
        </p:nvSpPr>
        <p:spPr>
          <a:xfrm>
            <a:off x="146016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58" name="Freeform 163"/>
          <p:cNvSpPr/>
          <p:nvPr/>
        </p:nvSpPr>
        <p:spPr>
          <a:xfrm>
            <a:off x="169164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59" name="Freeform 164"/>
          <p:cNvSpPr/>
          <p:nvPr/>
        </p:nvSpPr>
        <p:spPr>
          <a:xfrm>
            <a:off x="169164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60" name="Freeform 165"/>
          <p:cNvSpPr/>
          <p:nvPr/>
        </p:nvSpPr>
        <p:spPr>
          <a:xfrm>
            <a:off x="169164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61" name="Freeform 166"/>
          <p:cNvSpPr/>
          <p:nvPr/>
        </p:nvSpPr>
        <p:spPr>
          <a:xfrm>
            <a:off x="192348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62" name="Freeform 167"/>
          <p:cNvSpPr/>
          <p:nvPr/>
        </p:nvSpPr>
        <p:spPr>
          <a:xfrm>
            <a:off x="192348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63" name="Freeform 168"/>
          <p:cNvSpPr/>
          <p:nvPr/>
        </p:nvSpPr>
        <p:spPr>
          <a:xfrm>
            <a:off x="192348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64" name="Freeform 169"/>
          <p:cNvSpPr/>
          <p:nvPr/>
        </p:nvSpPr>
        <p:spPr>
          <a:xfrm>
            <a:off x="2155320" y="304560"/>
            <a:ext cx="230760" cy="228240"/>
          </a:xfrm>
          <a:custGeom>
            <a:avLst/>
            <a:gdLst/>
            <a:ahLst/>
            <a:cxnLst/>
            <a:rect l="0" t="0" r="r" b="b"/>
            <a:pathLst>
              <a:path w="641" h="634">
                <a:moveTo>
                  <a:pt x="0" y="633"/>
                </a:moveTo>
                <a:lnTo>
                  <a:pt x="640" y="633"/>
                </a:lnTo>
                <a:lnTo>
                  <a:pt x="640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65" name="Freeform 170"/>
          <p:cNvSpPr/>
          <p:nvPr/>
        </p:nvSpPr>
        <p:spPr>
          <a:xfrm>
            <a:off x="2155320" y="344520"/>
            <a:ext cx="230760" cy="59040"/>
          </a:xfrm>
          <a:custGeom>
            <a:avLst/>
            <a:gdLst/>
            <a:ahLst/>
            <a:cxnLst/>
            <a:rect l="0" t="0" r="r" b="b"/>
            <a:pathLst>
              <a:path w="641" h="164">
                <a:moveTo>
                  <a:pt x="0" y="163"/>
                </a:moveTo>
                <a:lnTo>
                  <a:pt x="640" y="163"/>
                </a:lnTo>
                <a:lnTo>
                  <a:pt x="640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66" name="Freeform 171"/>
          <p:cNvSpPr/>
          <p:nvPr/>
        </p:nvSpPr>
        <p:spPr>
          <a:xfrm>
            <a:off x="2155320" y="304560"/>
            <a:ext cx="230760" cy="9360"/>
          </a:xfrm>
          <a:custGeom>
            <a:avLst/>
            <a:gdLst/>
            <a:ahLst/>
            <a:cxnLst/>
            <a:rect l="0" t="0" r="r" b="b"/>
            <a:pathLst>
              <a:path w="641" h="26">
                <a:moveTo>
                  <a:pt x="0" y="25"/>
                </a:moveTo>
                <a:lnTo>
                  <a:pt x="640" y="25"/>
                </a:lnTo>
                <a:lnTo>
                  <a:pt x="640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67" name="Freeform 172"/>
          <p:cNvSpPr/>
          <p:nvPr/>
        </p:nvSpPr>
        <p:spPr>
          <a:xfrm>
            <a:off x="2387160" y="304560"/>
            <a:ext cx="230760" cy="228240"/>
          </a:xfrm>
          <a:custGeom>
            <a:avLst/>
            <a:gdLst/>
            <a:ahLst/>
            <a:cxnLst/>
            <a:rect l="0" t="0" r="r" b="b"/>
            <a:pathLst>
              <a:path w="641" h="634">
                <a:moveTo>
                  <a:pt x="0" y="633"/>
                </a:moveTo>
                <a:lnTo>
                  <a:pt x="640" y="633"/>
                </a:lnTo>
                <a:lnTo>
                  <a:pt x="640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68" name="Freeform 173"/>
          <p:cNvSpPr/>
          <p:nvPr/>
        </p:nvSpPr>
        <p:spPr>
          <a:xfrm>
            <a:off x="2387160" y="344520"/>
            <a:ext cx="230760" cy="59040"/>
          </a:xfrm>
          <a:custGeom>
            <a:avLst/>
            <a:gdLst/>
            <a:ahLst/>
            <a:cxnLst/>
            <a:rect l="0" t="0" r="r" b="b"/>
            <a:pathLst>
              <a:path w="641" h="164">
                <a:moveTo>
                  <a:pt x="0" y="163"/>
                </a:moveTo>
                <a:lnTo>
                  <a:pt x="640" y="163"/>
                </a:lnTo>
                <a:lnTo>
                  <a:pt x="640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69" name="Freeform 174"/>
          <p:cNvSpPr/>
          <p:nvPr/>
        </p:nvSpPr>
        <p:spPr>
          <a:xfrm>
            <a:off x="2387160" y="304560"/>
            <a:ext cx="230760" cy="9360"/>
          </a:xfrm>
          <a:custGeom>
            <a:avLst/>
            <a:gdLst/>
            <a:ahLst/>
            <a:cxnLst/>
            <a:rect l="0" t="0" r="r" b="b"/>
            <a:pathLst>
              <a:path w="641" h="26">
                <a:moveTo>
                  <a:pt x="0" y="25"/>
                </a:moveTo>
                <a:lnTo>
                  <a:pt x="640" y="25"/>
                </a:lnTo>
                <a:lnTo>
                  <a:pt x="640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70" name="Freeform 175"/>
          <p:cNvSpPr/>
          <p:nvPr/>
        </p:nvSpPr>
        <p:spPr>
          <a:xfrm>
            <a:off x="261864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71" name="Freeform 176"/>
          <p:cNvSpPr/>
          <p:nvPr/>
        </p:nvSpPr>
        <p:spPr>
          <a:xfrm>
            <a:off x="261864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72" name="Freeform 177"/>
          <p:cNvSpPr/>
          <p:nvPr/>
        </p:nvSpPr>
        <p:spPr>
          <a:xfrm>
            <a:off x="261864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73" name="Freeform 178"/>
          <p:cNvSpPr/>
          <p:nvPr/>
        </p:nvSpPr>
        <p:spPr>
          <a:xfrm>
            <a:off x="285048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74" name="Freeform 179"/>
          <p:cNvSpPr/>
          <p:nvPr/>
        </p:nvSpPr>
        <p:spPr>
          <a:xfrm>
            <a:off x="285048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75" name="Freeform 180"/>
          <p:cNvSpPr/>
          <p:nvPr/>
        </p:nvSpPr>
        <p:spPr>
          <a:xfrm>
            <a:off x="285048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76" name="Freeform 181"/>
          <p:cNvSpPr/>
          <p:nvPr/>
        </p:nvSpPr>
        <p:spPr>
          <a:xfrm>
            <a:off x="308196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77" name="Freeform 182"/>
          <p:cNvSpPr/>
          <p:nvPr/>
        </p:nvSpPr>
        <p:spPr>
          <a:xfrm>
            <a:off x="308196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78" name="Freeform 183"/>
          <p:cNvSpPr/>
          <p:nvPr/>
        </p:nvSpPr>
        <p:spPr>
          <a:xfrm>
            <a:off x="308196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79" name="Freeform 184"/>
          <p:cNvSpPr/>
          <p:nvPr/>
        </p:nvSpPr>
        <p:spPr>
          <a:xfrm>
            <a:off x="331380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80" name="Freeform 185"/>
          <p:cNvSpPr/>
          <p:nvPr/>
        </p:nvSpPr>
        <p:spPr>
          <a:xfrm>
            <a:off x="331380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81" name="Freeform 186"/>
          <p:cNvSpPr/>
          <p:nvPr/>
        </p:nvSpPr>
        <p:spPr>
          <a:xfrm>
            <a:off x="331380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82" name="Freeform 187"/>
          <p:cNvSpPr/>
          <p:nvPr/>
        </p:nvSpPr>
        <p:spPr>
          <a:xfrm>
            <a:off x="354528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83" name="Freeform 188"/>
          <p:cNvSpPr/>
          <p:nvPr/>
        </p:nvSpPr>
        <p:spPr>
          <a:xfrm>
            <a:off x="354528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84" name="Freeform 189"/>
          <p:cNvSpPr/>
          <p:nvPr/>
        </p:nvSpPr>
        <p:spPr>
          <a:xfrm>
            <a:off x="354528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85" name="Freeform 190"/>
          <p:cNvSpPr/>
          <p:nvPr/>
        </p:nvSpPr>
        <p:spPr>
          <a:xfrm>
            <a:off x="3777120" y="304560"/>
            <a:ext cx="230760" cy="228240"/>
          </a:xfrm>
          <a:custGeom>
            <a:avLst/>
            <a:gdLst/>
            <a:ahLst/>
            <a:cxnLst/>
            <a:rect l="0" t="0" r="r" b="b"/>
            <a:pathLst>
              <a:path w="641" h="634">
                <a:moveTo>
                  <a:pt x="0" y="633"/>
                </a:moveTo>
                <a:lnTo>
                  <a:pt x="640" y="633"/>
                </a:lnTo>
                <a:lnTo>
                  <a:pt x="640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86" name="Freeform 191"/>
          <p:cNvSpPr/>
          <p:nvPr/>
        </p:nvSpPr>
        <p:spPr>
          <a:xfrm>
            <a:off x="3777120" y="344520"/>
            <a:ext cx="230760" cy="59040"/>
          </a:xfrm>
          <a:custGeom>
            <a:avLst/>
            <a:gdLst/>
            <a:ahLst/>
            <a:cxnLst/>
            <a:rect l="0" t="0" r="r" b="b"/>
            <a:pathLst>
              <a:path w="641" h="164">
                <a:moveTo>
                  <a:pt x="0" y="163"/>
                </a:moveTo>
                <a:lnTo>
                  <a:pt x="640" y="163"/>
                </a:lnTo>
                <a:lnTo>
                  <a:pt x="640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87" name="Freeform 192"/>
          <p:cNvSpPr/>
          <p:nvPr/>
        </p:nvSpPr>
        <p:spPr>
          <a:xfrm>
            <a:off x="3777120" y="304560"/>
            <a:ext cx="230760" cy="9360"/>
          </a:xfrm>
          <a:custGeom>
            <a:avLst/>
            <a:gdLst/>
            <a:ahLst/>
            <a:cxnLst/>
            <a:rect l="0" t="0" r="r" b="b"/>
            <a:pathLst>
              <a:path w="641" h="26">
                <a:moveTo>
                  <a:pt x="0" y="25"/>
                </a:moveTo>
                <a:lnTo>
                  <a:pt x="640" y="25"/>
                </a:lnTo>
                <a:lnTo>
                  <a:pt x="640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88" name="Freeform 193"/>
          <p:cNvSpPr/>
          <p:nvPr/>
        </p:nvSpPr>
        <p:spPr>
          <a:xfrm>
            <a:off x="400896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89" name="Freeform 194"/>
          <p:cNvSpPr/>
          <p:nvPr/>
        </p:nvSpPr>
        <p:spPr>
          <a:xfrm>
            <a:off x="400896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90" name="Freeform 195"/>
          <p:cNvSpPr/>
          <p:nvPr/>
        </p:nvSpPr>
        <p:spPr>
          <a:xfrm>
            <a:off x="400896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91" name="Freeform 196"/>
          <p:cNvSpPr/>
          <p:nvPr/>
        </p:nvSpPr>
        <p:spPr>
          <a:xfrm>
            <a:off x="424044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92" name="Freeform 197"/>
          <p:cNvSpPr/>
          <p:nvPr/>
        </p:nvSpPr>
        <p:spPr>
          <a:xfrm>
            <a:off x="424044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93" name="Freeform 198"/>
          <p:cNvSpPr/>
          <p:nvPr/>
        </p:nvSpPr>
        <p:spPr>
          <a:xfrm>
            <a:off x="424044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94" name="Freeform 199"/>
          <p:cNvSpPr/>
          <p:nvPr/>
        </p:nvSpPr>
        <p:spPr>
          <a:xfrm>
            <a:off x="447228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95" name="Freeform 200"/>
          <p:cNvSpPr/>
          <p:nvPr/>
        </p:nvSpPr>
        <p:spPr>
          <a:xfrm>
            <a:off x="447228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96" name="Freeform 201"/>
          <p:cNvSpPr/>
          <p:nvPr/>
        </p:nvSpPr>
        <p:spPr>
          <a:xfrm>
            <a:off x="447228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397" name="Freeform 202"/>
          <p:cNvSpPr/>
          <p:nvPr/>
        </p:nvSpPr>
        <p:spPr>
          <a:xfrm>
            <a:off x="470376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398" name="Freeform 203"/>
          <p:cNvSpPr/>
          <p:nvPr/>
        </p:nvSpPr>
        <p:spPr>
          <a:xfrm>
            <a:off x="470376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399" name="Freeform 204"/>
          <p:cNvSpPr/>
          <p:nvPr/>
        </p:nvSpPr>
        <p:spPr>
          <a:xfrm>
            <a:off x="470376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00" name="Freeform 205"/>
          <p:cNvSpPr/>
          <p:nvPr/>
        </p:nvSpPr>
        <p:spPr>
          <a:xfrm>
            <a:off x="493560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01" name="Freeform 206"/>
          <p:cNvSpPr/>
          <p:nvPr/>
        </p:nvSpPr>
        <p:spPr>
          <a:xfrm>
            <a:off x="493560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02" name="Freeform 207"/>
          <p:cNvSpPr/>
          <p:nvPr/>
        </p:nvSpPr>
        <p:spPr>
          <a:xfrm>
            <a:off x="493560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03" name="Freeform 208"/>
          <p:cNvSpPr/>
          <p:nvPr/>
        </p:nvSpPr>
        <p:spPr>
          <a:xfrm>
            <a:off x="5167440" y="304560"/>
            <a:ext cx="230760" cy="228240"/>
          </a:xfrm>
          <a:custGeom>
            <a:avLst/>
            <a:gdLst/>
            <a:ahLst/>
            <a:cxnLst/>
            <a:rect l="0" t="0" r="r" b="b"/>
            <a:pathLst>
              <a:path w="641" h="634">
                <a:moveTo>
                  <a:pt x="0" y="633"/>
                </a:moveTo>
                <a:lnTo>
                  <a:pt x="640" y="633"/>
                </a:lnTo>
                <a:lnTo>
                  <a:pt x="640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04" name="Freeform 209"/>
          <p:cNvSpPr/>
          <p:nvPr/>
        </p:nvSpPr>
        <p:spPr>
          <a:xfrm>
            <a:off x="5167440" y="344520"/>
            <a:ext cx="230760" cy="59040"/>
          </a:xfrm>
          <a:custGeom>
            <a:avLst/>
            <a:gdLst/>
            <a:ahLst/>
            <a:cxnLst/>
            <a:rect l="0" t="0" r="r" b="b"/>
            <a:pathLst>
              <a:path w="641" h="164">
                <a:moveTo>
                  <a:pt x="0" y="163"/>
                </a:moveTo>
                <a:lnTo>
                  <a:pt x="640" y="163"/>
                </a:lnTo>
                <a:lnTo>
                  <a:pt x="640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05" name="Freeform 210"/>
          <p:cNvSpPr/>
          <p:nvPr/>
        </p:nvSpPr>
        <p:spPr>
          <a:xfrm>
            <a:off x="5167440" y="304560"/>
            <a:ext cx="230760" cy="9360"/>
          </a:xfrm>
          <a:custGeom>
            <a:avLst/>
            <a:gdLst/>
            <a:ahLst/>
            <a:cxnLst/>
            <a:rect l="0" t="0" r="r" b="b"/>
            <a:pathLst>
              <a:path w="641" h="26">
                <a:moveTo>
                  <a:pt x="0" y="25"/>
                </a:moveTo>
                <a:lnTo>
                  <a:pt x="640" y="25"/>
                </a:lnTo>
                <a:lnTo>
                  <a:pt x="640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06" name="Freeform 211"/>
          <p:cNvSpPr/>
          <p:nvPr/>
        </p:nvSpPr>
        <p:spPr>
          <a:xfrm>
            <a:off x="539892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07" name="Freeform 212"/>
          <p:cNvSpPr/>
          <p:nvPr/>
        </p:nvSpPr>
        <p:spPr>
          <a:xfrm>
            <a:off x="539892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08" name="Freeform 213"/>
          <p:cNvSpPr/>
          <p:nvPr/>
        </p:nvSpPr>
        <p:spPr>
          <a:xfrm>
            <a:off x="539892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09" name="Freeform 214"/>
          <p:cNvSpPr/>
          <p:nvPr/>
        </p:nvSpPr>
        <p:spPr>
          <a:xfrm>
            <a:off x="5630760" y="304560"/>
            <a:ext cx="231120" cy="228240"/>
          </a:xfrm>
          <a:custGeom>
            <a:avLst/>
            <a:gdLst/>
            <a:ahLst/>
            <a:cxnLst/>
            <a:rect l="0" t="0" r="r" b="b"/>
            <a:pathLst>
              <a:path w="642" h="634">
                <a:moveTo>
                  <a:pt x="0" y="633"/>
                </a:moveTo>
                <a:lnTo>
                  <a:pt x="641" y="633"/>
                </a:lnTo>
                <a:lnTo>
                  <a:pt x="641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10" name="Freeform 215"/>
          <p:cNvSpPr/>
          <p:nvPr/>
        </p:nvSpPr>
        <p:spPr>
          <a:xfrm>
            <a:off x="5630760" y="344520"/>
            <a:ext cx="231120" cy="59040"/>
          </a:xfrm>
          <a:custGeom>
            <a:avLst/>
            <a:gdLst/>
            <a:ahLst/>
            <a:cxnLst/>
            <a:rect l="0" t="0" r="r" b="b"/>
            <a:pathLst>
              <a:path w="642" h="164">
                <a:moveTo>
                  <a:pt x="0" y="163"/>
                </a:moveTo>
                <a:lnTo>
                  <a:pt x="641" y="163"/>
                </a:lnTo>
                <a:lnTo>
                  <a:pt x="64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11" name="Freeform 216"/>
          <p:cNvSpPr/>
          <p:nvPr/>
        </p:nvSpPr>
        <p:spPr>
          <a:xfrm>
            <a:off x="5630760" y="304560"/>
            <a:ext cx="231120" cy="9360"/>
          </a:xfrm>
          <a:custGeom>
            <a:avLst/>
            <a:gdLst/>
            <a:ahLst/>
            <a:cxnLst/>
            <a:rect l="0" t="0" r="r" b="b"/>
            <a:pathLst>
              <a:path w="642" h="26">
                <a:moveTo>
                  <a:pt x="0" y="25"/>
                </a:moveTo>
                <a:lnTo>
                  <a:pt x="641" y="25"/>
                </a:lnTo>
                <a:lnTo>
                  <a:pt x="641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12" name="Freeform 217"/>
          <p:cNvSpPr/>
          <p:nvPr/>
        </p:nvSpPr>
        <p:spPr>
          <a:xfrm>
            <a:off x="5862240" y="304560"/>
            <a:ext cx="232920" cy="228240"/>
          </a:xfrm>
          <a:custGeom>
            <a:avLst/>
            <a:gdLst/>
            <a:ahLst/>
            <a:cxnLst/>
            <a:rect l="0" t="0" r="r" b="b"/>
            <a:pathLst>
              <a:path w="647" h="634">
                <a:moveTo>
                  <a:pt x="0" y="633"/>
                </a:moveTo>
                <a:lnTo>
                  <a:pt x="646" y="633"/>
                </a:lnTo>
                <a:lnTo>
                  <a:pt x="646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13" name="Freeform 218"/>
          <p:cNvSpPr/>
          <p:nvPr/>
        </p:nvSpPr>
        <p:spPr>
          <a:xfrm>
            <a:off x="5862240" y="344520"/>
            <a:ext cx="232920" cy="59040"/>
          </a:xfrm>
          <a:custGeom>
            <a:avLst/>
            <a:gdLst/>
            <a:ahLst/>
            <a:cxnLst/>
            <a:rect l="0" t="0" r="r" b="b"/>
            <a:pathLst>
              <a:path w="647" h="164">
                <a:moveTo>
                  <a:pt x="0" y="163"/>
                </a:moveTo>
                <a:lnTo>
                  <a:pt x="646" y="163"/>
                </a:lnTo>
                <a:lnTo>
                  <a:pt x="646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14" name="Freeform 219"/>
          <p:cNvSpPr/>
          <p:nvPr/>
        </p:nvSpPr>
        <p:spPr>
          <a:xfrm>
            <a:off x="5862240" y="304560"/>
            <a:ext cx="232920" cy="9360"/>
          </a:xfrm>
          <a:custGeom>
            <a:avLst/>
            <a:gdLst/>
            <a:ahLst/>
            <a:cxnLst/>
            <a:rect l="0" t="0" r="r" b="b"/>
            <a:pathLst>
              <a:path w="647" h="26">
                <a:moveTo>
                  <a:pt x="0" y="25"/>
                </a:moveTo>
                <a:lnTo>
                  <a:pt x="646" y="25"/>
                </a:lnTo>
                <a:lnTo>
                  <a:pt x="646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15" name="Freeform 220"/>
          <p:cNvSpPr/>
          <p:nvPr/>
        </p:nvSpPr>
        <p:spPr>
          <a:xfrm>
            <a:off x="6095520" y="304560"/>
            <a:ext cx="232560" cy="228240"/>
          </a:xfrm>
          <a:custGeom>
            <a:avLst/>
            <a:gdLst/>
            <a:ahLst/>
            <a:cxnLst/>
            <a:rect l="0" t="0" r="r" b="b"/>
            <a:pathLst>
              <a:path w="646" h="634">
                <a:moveTo>
                  <a:pt x="0" y="633"/>
                </a:moveTo>
                <a:lnTo>
                  <a:pt x="645" y="633"/>
                </a:lnTo>
                <a:lnTo>
                  <a:pt x="645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16" name="Freeform 221"/>
          <p:cNvSpPr/>
          <p:nvPr/>
        </p:nvSpPr>
        <p:spPr>
          <a:xfrm>
            <a:off x="6095520" y="344520"/>
            <a:ext cx="232560" cy="59040"/>
          </a:xfrm>
          <a:custGeom>
            <a:avLst/>
            <a:gdLst/>
            <a:ahLst/>
            <a:cxnLst/>
            <a:rect l="0" t="0" r="r" b="b"/>
            <a:pathLst>
              <a:path w="646" h="164">
                <a:moveTo>
                  <a:pt x="0" y="163"/>
                </a:moveTo>
                <a:lnTo>
                  <a:pt x="645" y="163"/>
                </a:lnTo>
                <a:lnTo>
                  <a:pt x="645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17" name="Freeform 222"/>
          <p:cNvSpPr/>
          <p:nvPr/>
        </p:nvSpPr>
        <p:spPr>
          <a:xfrm>
            <a:off x="6095520" y="304560"/>
            <a:ext cx="232560" cy="9360"/>
          </a:xfrm>
          <a:custGeom>
            <a:avLst/>
            <a:gdLst/>
            <a:ahLst/>
            <a:cxnLst/>
            <a:rect l="0" t="0" r="r" b="b"/>
            <a:pathLst>
              <a:path w="646" h="26">
                <a:moveTo>
                  <a:pt x="0" y="25"/>
                </a:moveTo>
                <a:lnTo>
                  <a:pt x="645" y="25"/>
                </a:lnTo>
                <a:lnTo>
                  <a:pt x="645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18" name="Freeform 223"/>
          <p:cNvSpPr/>
          <p:nvPr/>
        </p:nvSpPr>
        <p:spPr>
          <a:xfrm>
            <a:off x="6328800" y="304560"/>
            <a:ext cx="232560" cy="228240"/>
          </a:xfrm>
          <a:custGeom>
            <a:avLst/>
            <a:gdLst/>
            <a:ahLst/>
            <a:cxnLst/>
            <a:rect l="0" t="0" r="r" b="b"/>
            <a:pathLst>
              <a:path w="646" h="634">
                <a:moveTo>
                  <a:pt x="0" y="633"/>
                </a:moveTo>
                <a:lnTo>
                  <a:pt x="645" y="633"/>
                </a:lnTo>
                <a:lnTo>
                  <a:pt x="645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19" name="Freeform 224"/>
          <p:cNvSpPr/>
          <p:nvPr/>
        </p:nvSpPr>
        <p:spPr>
          <a:xfrm>
            <a:off x="6328800" y="344520"/>
            <a:ext cx="232560" cy="59040"/>
          </a:xfrm>
          <a:custGeom>
            <a:avLst/>
            <a:gdLst/>
            <a:ahLst/>
            <a:cxnLst/>
            <a:rect l="0" t="0" r="r" b="b"/>
            <a:pathLst>
              <a:path w="646" h="164">
                <a:moveTo>
                  <a:pt x="0" y="163"/>
                </a:moveTo>
                <a:lnTo>
                  <a:pt x="645" y="163"/>
                </a:lnTo>
                <a:lnTo>
                  <a:pt x="645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20" name="Freeform 225"/>
          <p:cNvSpPr/>
          <p:nvPr/>
        </p:nvSpPr>
        <p:spPr>
          <a:xfrm>
            <a:off x="6328800" y="304560"/>
            <a:ext cx="232560" cy="9360"/>
          </a:xfrm>
          <a:custGeom>
            <a:avLst/>
            <a:gdLst/>
            <a:ahLst/>
            <a:cxnLst/>
            <a:rect l="0" t="0" r="r" b="b"/>
            <a:pathLst>
              <a:path w="646" h="26">
                <a:moveTo>
                  <a:pt x="0" y="25"/>
                </a:moveTo>
                <a:lnTo>
                  <a:pt x="645" y="25"/>
                </a:lnTo>
                <a:lnTo>
                  <a:pt x="645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21" name="Freeform 226"/>
          <p:cNvSpPr/>
          <p:nvPr/>
        </p:nvSpPr>
        <p:spPr>
          <a:xfrm>
            <a:off x="6562080" y="304560"/>
            <a:ext cx="232560" cy="228240"/>
          </a:xfrm>
          <a:custGeom>
            <a:avLst/>
            <a:gdLst/>
            <a:ahLst/>
            <a:cxnLst/>
            <a:rect l="0" t="0" r="r" b="b"/>
            <a:pathLst>
              <a:path w="646" h="634">
                <a:moveTo>
                  <a:pt x="0" y="633"/>
                </a:moveTo>
                <a:lnTo>
                  <a:pt x="645" y="633"/>
                </a:lnTo>
                <a:lnTo>
                  <a:pt x="645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22" name="Freeform 227"/>
          <p:cNvSpPr/>
          <p:nvPr/>
        </p:nvSpPr>
        <p:spPr>
          <a:xfrm>
            <a:off x="6562080" y="344520"/>
            <a:ext cx="232560" cy="59040"/>
          </a:xfrm>
          <a:custGeom>
            <a:avLst/>
            <a:gdLst/>
            <a:ahLst/>
            <a:cxnLst/>
            <a:rect l="0" t="0" r="r" b="b"/>
            <a:pathLst>
              <a:path w="646" h="164">
                <a:moveTo>
                  <a:pt x="0" y="163"/>
                </a:moveTo>
                <a:lnTo>
                  <a:pt x="645" y="163"/>
                </a:lnTo>
                <a:lnTo>
                  <a:pt x="645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23" name="Freeform 228"/>
          <p:cNvSpPr/>
          <p:nvPr/>
        </p:nvSpPr>
        <p:spPr>
          <a:xfrm>
            <a:off x="6562080" y="304560"/>
            <a:ext cx="232560" cy="9360"/>
          </a:xfrm>
          <a:custGeom>
            <a:avLst/>
            <a:gdLst/>
            <a:ahLst/>
            <a:cxnLst/>
            <a:rect l="0" t="0" r="r" b="b"/>
            <a:pathLst>
              <a:path w="646" h="26">
                <a:moveTo>
                  <a:pt x="0" y="25"/>
                </a:moveTo>
                <a:lnTo>
                  <a:pt x="645" y="25"/>
                </a:lnTo>
                <a:lnTo>
                  <a:pt x="645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24" name="Freeform 229"/>
          <p:cNvSpPr/>
          <p:nvPr/>
        </p:nvSpPr>
        <p:spPr>
          <a:xfrm>
            <a:off x="6795360" y="304560"/>
            <a:ext cx="232200" cy="228240"/>
          </a:xfrm>
          <a:custGeom>
            <a:avLst/>
            <a:gdLst/>
            <a:ahLst/>
            <a:cxnLst/>
            <a:rect l="0" t="0" r="r" b="b"/>
            <a:pathLst>
              <a:path w="645" h="634">
                <a:moveTo>
                  <a:pt x="0" y="633"/>
                </a:moveTo>
                <a:lnTo>
                  <a:pt x="644" y="633"/>
                </a:lnTo>
                <a:lnTo>
                  <a:pt x="644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25" name="Freeform 230"/>
          <p:cNvSpPr/>
          <p:nvPr/>
        </p:nvSpPr>
        <p:spPr>
          <a:xfrm>
            <a:off x="6795360" y="344520"/>
            <a:ext cx="232200" cy="59040"/>
          </a:xfrm>
          <a:custGeom>
            <a:avLst/>
            <a:gdLst/>
            <a:ahLst/>
            <a:cxnLst/>
            <a:rect l="0" t="0" r="r" b="b"/>
            <a:pathLst>
              <a:path w="645" h="164">
                <a:moveTo>
                  <a:pt x="0" y="163"/>
                </a:moveTo>
                <a:lnTo>
                  <a:pt x="644" y="163"/>
                </a:lnTo>
                <a:lnTo>
                  <a:pt x="644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26" name="Freeform 231"/>
          <p:cNvSpPr/>
          <p:nvPr/>
        </p:nvSpPr>
        <p:spPr>
          <a:xfrm>
            <a:off x="6795360" y="304560"/>
            <a:ext cx="232200" cy="9360"/>
          </a:xfrm>
          <a:custGeom>
            <a:avLst/>
            <a:gdLst/>
            <a:ahLst/>
            <a:cxnLst/>
            <a:rect l="0" t="0" r="r" b="b"/>
            <a:pathLst>
              <a:path w="645" h="26">
                <a:moveTo>
                  <a:pt x="0" y="25"/>
                </a:moveTo>
                <a:lnTo>
                  <a:pt x="644" y="25"/>
                </a:lnTo>
                <a:lnTo>
                  <a:pt x="644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27" name="Freeform 232"/>
          <p:cNvSpPr/>
          <p:nvPr/>
        </p:nvSpPr>
        <p:spPr>
          <a:xfrm>
            <a:off x="7028640" y="10159920"/>
            <a:ext cx="227880" cy="228240"/>
          </a:xfrm>
          <a:custGeom>
            <a:avLst/>
            <a:gdLst/>
            <a:ahLst/>
            <a:cxnLst/>
            <a:rect l="0" t="0" r="r" b="b"/>
            <a:pathLst>
              <a:path w="633" h="634">
                <a:moveTo>
                  <a:pt x="0" y="633"/>
                </a:moveTo>
                <a:lnTo>
                  <a:pt x="632" y="633"/>
                </a:lnTo>
                <a:lnTo>
                  <a:pt x="632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28" name="Freeform 233"/>
          <p:cNvSpPr/>
          <p:nvPr/>
        </p:nvSpPr>
        <p:spPr>
          <a:xfrm>
            <a:off x="7028640" y="10289160"/>
            <a:ext cx="187920" cy="59400"/>
          </a:xfrm>
          <a:custGeom>
            <a:avLst/>
            <a:gdLst/>
            <a:ahLst/>
            <a:cxnLst/>
            <a:rect l="0" t="0" r="r" b="b"/>
            <a:pathLst>
              <a:path w="522" h="165">
                <a:moveTo>
                  <a:pt x="0" y="164"/>
                </a:moveTo>
                <a:lnTo>
                  <a:pt x="521" y="164"/>
                </a:lnTo>
                <a:lnTo>
                  <a:pt x="521" y="0"/>
                </a:lnTo>
                <a:lnTo>
                  <a:pt x="0" y="0"/>
                </a:lnTo>
                <a:lnTo>
                  <a:pt x="0" y="16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29" name="Freeform 234"/>
          <p:cNvSpPr/>
          <p:nvPr/>
        </p:nvSpPr>
        <p:spPr>
          <a:xfrm>
            <a:off x="7157880" y="10159920"/>
            <a:ext cx="58680" cy="188640"/>
          </a:xfrm>
          <a:custGeom>
            <a:avLst/>
            <a:gdLst/>
            <a:ahLst/>
            <a:cxnLst/>
            <a:rect l="0" t="0" r="r" b="b"/>
            <a:pathLst>
              <a:path w="163" h="524">
                <a:moveTo>
                  <a:pt x="0" y="523"/>
                </a:moveTo>
                <a:lnTo>
                  <a:pt x="162" y="523"/>
                </a:lnTo>
                <a:lnTo>
                  <a:pt x="162" y="0"/>
                </a:lnTo>
                <a:lnTo>
                  <a:pt x="0" y="0"/>
                </a:lnTo>
                <a:lnTo>
                  <a:pt x="0" y="52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30" name="Freeform 235"/>
          <p:cNvSpPr/>
          <p:nvPr/>
        </p:nvSpPr>
        <p:spPr>
          <a:xfrm>
            <a:off x="7028640" y="10378800"/>
            <a:ext cx="38880" cy="9720"/>
          </a:xfrm>
          <a:custGeom>
            <a:avLst/>
            <a:gdLst/>
            <a:ahLst/>
            <a:cxnLst/>
            <a:rect l="0" t="0" r="r" b="b"/>
            <a:pathLst>
              <a:path w="108" h="27">
                <a:moveTo>
                  <a:pt x="0" y="26"/>
                </a:moveTo>
                <a:lnTo>
                  <a:pt x="107" y="26"/>
                </a:lnTo>
                <a:lnTo>
                  <a:pt x="107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31" name="Freeform 236"/>
          <p:cNvSpPr/>
          <p:nvPr/>
        </p:nvSpPr>
        <p:spPr>
          <a:xfrm>
            <a:off x="7058520" y="10249560"/>
            <a:ext cx="9000" cy="138600"/>
          </a:xfrm>
          <a:custGeom>
            <a:avLst/>
            <a:gdLst/>
            <a:ahLst/>
            <a:cxnLst/>
            <a:rect l="0" t="0" r="r" b="b"/>
            <a:pathLst>
              <a:path w="25" h="385">
                <a:moveTo>
                  <a:pt x="0" y="384"/>
                </a:moveTo>
                <a:lnTo>
                  <a:pt x="24" y="384"/>
                </a:lnTo>
                <a:lnTo>
                  <a:pt x="24" y="0"/>
                </a:lnTo>
                <a:lnTo>
                  <a:pt x="0" y="0"/>
                </a:lnTo>
                <a:lnTo>
                  <a:pt x="0" y="384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32" name="Freeform 237"/>
          <p:cNvSpPr/>
          <p:nvPr/>
        </p:nvSpPr>
        <p:spPr>
          <a:xfrm>
            <a:off x="7058520" y="10239480"/>
            <a:ext cx="198000" cy="8640"/>
          </a:xfrm>
          <a:custGeom>
            <a:avLst/>
            <a:gdLst/>
            <a:ahLst/>
            <a:cxnLst/>
            <a:rect l="0" t="0" r="r" b="b"/>
            <a:pathLst>
              <a:path w="550" h="24">
                <a:moveTo>
                  <a:pt x="0" y="23"/>
                </a:moveTo>
                <a:lnTo>
                  <a:pt x="549" y="23"/>
                </a:lnTo>
                <a:lnTo>
                  <a:pt x="549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33" name="Freeform 238"/>
          <p:cNvSpPr/>
          <p:nvPr/>
        </p:nvSpPr>
        <p:spPr>
          <a:xfrm>
            <a:off x="7247160" y="10249560"/>
            <a:ext cx="9360" cy="138600"/>
          </a:xfrm>
          <a:custGeom>
            <a:avLst/>
            <a:gdLst/>
            <a:ahLst/>
            <a:cxnLst/>
            <a:rect l="0" t="0" r="r" b="b"/>
            <a:pathLst>
              <a:path w="26" h="385">
                <a:moveTo>
                  <a:pt x="0" y="384"/>
                </a:moveTo>
                <a:lnTo>
                  <a:pt x="25" y="384"/>
                </a:lnTo>
                <a:lnTo>
                  <a:pt x="25" y="0"/>
                </a:lnTo>
                <a:lnTo>
                  <a:pt x="0" y="0"/>
                </a:lnTo>
                <a:lnTo>
                  <a:pt x="0" y="384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34" name="Freeform 239"/>
          <p:cNvSpPr/>
          <p:nvPr/>
        </p:nvSpPr>
        <p:spPr>
          <a:xfrm>
            <a:off x="7107840" y="10378800"/>
            <a:ext cx="148680" cy="9720"/>
          </a:xfrm>
          <a:custGeom>
            <a:avLst/>
            <a:gdLst/>
            <a:ahLst/>
            <a:cxnLst/>
            <a:rect l="0" t="0" r="r" b="b"/>
            <a:pathLst>
              <a:path w="413" h="27">
                <a:moveTo>
                  <a:pt x="0" y="26"/>
                </a:moveTo>
                <a:lnTo>
                  <a:pt x="412" y="26"/>
                </a:lnTo>
                <a:lnTo>
                  <a:pt x="412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35" name="Freeform 240"/>
          <p:cNvSpPr/>
          <p:nvPr/>
        </p:nvSpPr>
        <p:spPr>
          <a:xfrm>
            <a:off x="7107840" y="10199880"/>
            <a:ext cx="9360" cy="188280"/>
          </a:xfrm>
          <a:custGeom>
            <a:avLst/>
            <a:gdLst/>
            <a:ahLst/>
            <a:cxnLst/>
            <a:rect l="0" t="0" r="r" b="b"/>
            <a:pathLst>
              <a:path w="26" h="523">
                <a:moveTo>
                  <a:pt x="0" y="522"/>
                </a:moveTo>
                <a:lnTo>
                  <a:pt x="25" y="522"/>
                </a:lnTo>
                <a:lnTo>
                  <a:pt x="25" y="0"/>
                </a:lnTo>
                <a:lnTo>
                  <a:pt x="0" y="0"/>
                </a:lnTo>
                <a:lnTo>
                  <a:pt x="0" y="522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36" name="Freeform 241"/>
          <p:cNvSpPr/>
          <p:nvPr/>
        </p:nvSpPr>
        <p:spPr>
          <a:xfrm>
            <a:off x="7107840" y="10199880"/>
            <a:ext cx="148680" cy="9360"/>
          </a:xfrm>
          <a:custGeom>
            <a:avLst/>
            <a:gdLst/>
            <a:ahLst/>
            <a:cxnLst/>
            <a:rect l="0" t="0" r="r" b="b"/>
            <a:pathLst>
              <a:path w="413" h="26">
                <a:moveTo>
                  <a:pt x="0" y="25"/>
                </a:moveTo>
                <a:lnTo>
                  <a:pt x="412" y="25"/>
                </a:lnTo>
                <a:lnTo>
                  <a:pt x="412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37" name="Freeform 242"/>
          <p:cNvSpPr/>
          <p:nvPr/>
        </p:nvSpPr>
        <p:spPr>
          <a:xfrm>
            <a:off x="7247160" y="10159920"/>
            <a:ext cx="9360" cy="49320"/>
          </a:xfrm>
          <a:custGeom>
            <a:avLst/>
            <a:gdLst/>
            <a:ahLst/>
            <a:cxnLst/>
            <a:rect l="0" t="0" r="r" b="b"/>
            <a:pathLst>
              <a:path w="26" h="137">
                <a:moveTo>
                  <a:pt x="0" y="136"/>
                </a:moveTo>
                <a:lnTo>
                  <a:pt x="25" y="136"/>
                </a:lnTo>
                <a:lnTo>
                  <a:pt x="25" y="0"/>
                </a:lnTo>
                <a:lnTo>
                  <a:pt x="0" y="0"/>
                </a:lnTo>
                <a:lnTo>
                  <a:pt x="0" y="136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38" name="Freeform 243"/>
          <p:cNvSpPr/>
          <p:nvPr/>
        </p:nvSpPr>
        <p:spPr>
          <a:xfrm>
            <a:off x="7028640" y="304560"/>
            <a:ext cx="227880" cy="228240"/>
          </a:xfrm>
          <a:custGeom>
            <a:avLst/>
            <a:gdLst/>
            <a:ahLst/>
            <a:cxnLst/>
            <a:rect l="0" t="0" r="r" b="b"/>
            <a:pathLst>
              <a:path w="633" h="634">
                <a:moveTo>
                  <a:pt x="0" y="633"/>
                </a:moveTo>
                <a:lnTo>
                  <a:pt x="632" y="633"/>
                </a:lnTo>
                <a:lnTo>
                  <a:pt x="632" y="0"/>
                </a:lnTo>
                <a:lnTo>
                  <a:pt x="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39" name="Freeform 244"/>
          <p:cNvSpPr/>
          <p:nvPr/>
        </p:nvSpPr>
        <p:spPr>
          <a:xfrm>
            <a:off x="7157880" y="344520"/>
            <a:ext cx="58680" cy="188280"/>
          </a:xfrm>
          <a:custGeom>
            <a:avLst/>
            <a:gdLst/>
            <a:ahLst/>
            <a:cxnLst/>
            <a:rect l="0" t="0" r="r" b="b"/>
            <a:pathLst>
              <a:path w="163" h="523">
                <a:moveTo>
                  <a:pt x="0" y="522"/>
                </a:moveTo>
                <a:lnTo>
                  <a:pt x="162" y="522"/>
                </a:lnTo>
                <a:lnTo>
                  <a:pt x="162" y="0"/>
                </a:lnTo>
                <a:lnTo>
                  <a:pt x="0" y="0"/>
                </a:lnTo>
                <a:lnTo>
                  <a:pt x="0" y="522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40" name="Freeform 245"/>
          <p:cNvSpPr/>
          <p:nvPr/>
        </p:nvSpPr>
        <p:spPr>
          <a:xfrm>
            <a:off x="7028640" y="344520"/>
            <a:ext cx="187920" cy="59040"/>
          </a:xfrm>
          <a:custGeom>
            <a:avLst/>
            <a:gdLst/>
            <a:ahLst/>
            <a:cxnLst/>
            <a:rect l="0" t="0" r="r" b="b"/>
            <a:pathLst>
              <a:path w="522" h="164">
                <a:moveTo>
                  <a:pt x="0" y="163"/>
                </a:moveTo>
                <a:lnTo>
                  <a:pt x="521" y="163"/>
                </a:lnTo>
                <a:lnTo>
                  <a:pt x="521" y="0"/>
                </a:lnTo>
                <a:lnTo>
                  <a:pt x="0" y="0"/>
                </a:lnTo>
                <a:lnTo>
                  <a:pt x="0" y="163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41" name="Freeform 246"/>
          <p:cNvSpPr/>
          <p:nvPr/>
        </p:nvSpPr>
        <p:spPr>
          <a:xfrm>
            <a:off x="7247160" y="493560"/>
            <a:ext cx="9360" cy="39240"/>
          </a:xfrm>
          <a:custGeom>
            <a:avLst/>
            <a:gdLst/>
            <a:ahLst/>
            <a:cxnLst/>
            <a:rect l="0" t="0" r="r" b="b"/>
            <a:pathLst>
              <a:path w="26" h="109">
                <a:moveTo>
                  <a:pt x="0" y="108"/>
                </a:moveTo>
                <a:lnTo>
                  <a:pt x="25" y="108"/>
                </a:lnTo>
                <a:lnTo>
                  <a:pt x="25" y="0"/>
                </a:lnTo>
                <a:lnTo>
                  <a:pt x="0" y="0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42" name="Freeform 247"/>
          <p:cNvSpPr/>
          <p:nvPr/>
        </p:nvSpPr>
        <p:spPr>
          <a:xfrm>
            <a:off x="7117920" y="493560"/>
            <a:ext cx="138600" cy="9360"/>
          </a:xfrm>
          <a:custGeom>
            <a:avLst/>
            <a:gdLst/>
            <a:ahLst/>
            <a:cxnLst/>
            <a:rect l="0" t="0" r="r" b="b"/>
            <a:pathLst>
              <a:path w="385" h="26">
                <a:moveTo>
                  <a:pt x="0" y="25"/>
                </a:moveTo>
                <a:lnTo>
                  <a:pt x="384" y="25"/>
                </a:lnTo>
                <a:lnTo>
                  <a:pt x="384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43" name="Freeform 248"/>
          <p:cNvSpPr/>
          <p:nvPr/>
        </p:nvSpPr>
        <p:spPr>
          <a:xfrm>
            <a:off x="7107840" y="304560"/>
            <a:ext cx="9360" cy="198360"/>
          </a:xfrm>
          <a:custGeom>
            <a:avLst/>
            <a:gdLst/>
            <a:ahLst/>
            <a:cxnLst/>
            <a:rect l="0" t="0" r="r" b="b"/>
            <a:pathLst>
              <a:path w="26" h="551">
                <a:moveTo>
                  <a:pt x="0" y="550"/>
                </a:moveTo>
                <a:lnTo>
                  <a:pt x="25" y="550"/>
                </a:lnTo>
                <a:lnTo>
                  <a:pt x="25" y="0"/>
                </a:lnTo>
                <a:lnTo>
                  <a:pt x="0" y="0"/>
                </a:lnTo>
                <a:lnTo>
                  <a:pt x="0" y="5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44" name="Freeform 249"/>
          <p:cNvSpPr/>
          <p:nvPr/>
        </p:nvSpPr>
        <p:spPr>
          <a:xfrm>
            <a:off x="7117920" y="304560"/>
            <a:ext cx="138600" cy="9360"/>
          </a:xfrm>
          <a:custGeom>
            <a:avLst/>
            <a:gdLst/>
            <a:ahLst/>
            <a:cxnLst/>
            <a:rect l="0" t="0" r="r" b="b"/>
            <a:pathLst>
              <a:path w="385" h="26">
                <a:moveTo>
                  <a:pt x="0" y="25"/>
                </a:moveTo>
                <a:lnTo>
                  <a:pt x="384" y="25"/>
                </a:lnTo>
                <a:lnTo>
                  <a:pt x="384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45" name="Freeform 250"/>
          <p:cNvSpPr/>
          <p:nvPr/>
        </p:nvSpPr>
        <p:spPr>
          <a:xfrm>
            <a:off x="7247160" y="304560"/>
            <a:ext cx="9360" cy="148680"/>
          </a:xfrm>
          <a:custGeom>
            <a:avLst/>
            <a:gdLst/>
            <a:ahLst/>
            <a:cxnLst/>
            <a:rect l="0" t="0" r="r" b="b"/>
            <a:pathLst>
              <a:path w="26" h="413">
                <a:moveTo>
                  <a:pt x="0" y="412"/>
                </a:moveTo>
                <a:lnTo>
                  <a:pt x="25" y="412"/>
                </a:lnTo>
                <a:lnTo>
                  <a:pt x="25" y="0"/>
                </a:lnTo>
                <a:lnTo>
                  <a:pt x="0" y="0"/>
                </a:lnTo>
                <a:lnTo>
                  <a:pt x="0" y="412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46" name="Freeform 251"/>
          <p:cNvSpPr/>
          <p:nvPr/>
        </p:nvSpPr>
        <p:spPr>
          <a:xfrm>
            <a:off x="7068240" y="443880"/>
            <a:ext cx="188280" cy="9360"/>
          </a:xfrm>
          <a:custGeom>
            <a:avLst/>
            <a:gdLst/>
            <a:ahLst/>
            <a:cxnLst/>
            <a:rect l="0" t="0" r="r" b="b"/>
            <a:pathLst>
              <a:path w="523" h="26">
                <a:moveTo>
                  <a:pt x="0" y="25"/>
                </a:moveTo>
                <a:lnTo>
                  <a:pt x="522" y="25"/>
                </a:lnTo>
                <a:lnTo>
                  <a:pt x="522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47" name="Freeform 252"/>
          <p:cNvSpPr/>
          <p:nvPr/>
        </p:nvSpPr>
        <p:spPr>
          <a:xfrm>
            <a:off x="7068240" y="304560"/>
            <a:ext cx="9360" cy="148680"/>
          </a:xfrm>
          <a:custGeom>
            <a:avLst/>
            <a:gdLst/>
            <a:ahLst/>
            <a:cxnLst/>
            <a:rect l="0" t="0" r="r" b="b"/>
            <a:pathLst>
              <a:path w="26" h="413">
                <a:moveTo>
                  <a:pt x="0" y="412"/>
                </a:moveTo>
                <a:lnTo>
                  <a:pt x="25" y="412"/>
                </a:lnTo>
                <a:lnTo>
                  <a:pt x="25" y="0"/>
                </a:lnTo>
                <a:lnTo>
                  <a:pt x="0" y="0"/>
                </a:lnTo>
                <a:lnTo>
                  <a:pt x="0" y="412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48" name="Freeform 253"/>
          <p:cNvSpPr/>
          <p:nvPr/>
        </p:nvSpPr>
        <p:spPr>
          <a:xfrm>
            <a:off x="7028640" y="304560"/>
            <a:ext cx="48960" cy="9360"/>
          </a:xfrm>
          <a:custGeom>
            <a:avLst/>
            <a:gdLst/>
            <a:ahLst/>
            <a:cxnLst/>
            <a:rect l="0" t="0" r="r" b="b"/>
            <a:pathLst>
              <a:path w="136" h="26">
                <a:moveTo>
                  <a:pt x="0" y="25"/>
                </a:moveTo>
                <a:lnTo>
                  <a:pt x="135" y="25"/>
                </a:lnTo>
                <a:lnTo>
                  <a:pt x="135" y="0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49" name="Freeform 254"/>
          <p:cNvSpPr/>
          <p:nvPr/>
        </p:nvSpPr>
        <p:spPr>
          <a:xfrm>
            <a:off x="7028640" y="53316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50" name="Freeform 255"/>
          <p:cNvSpPr/>
          <p:nvPr/>
        </p:nvSpPr>
        <p:spPr>
          <a:xfrm>
            <a:off x="7157880" y="53316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51" name="Freeform 256"/>
          <p:cNvSpPr/>
          <p:nvPr/>
        </p:nvSpPr>
        <p:spPr>
          <a:xfrm>
            <a:off x="7247160" y="53316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52" name="Freeform 257"/>
          <p:cNvSpPr/>
          <p:nvPr/>
        </p:nvSpPr>
        <p:spPr>
          <a:xfrm>
            <a:off x="7028640" y="76788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53" name="Freeform 258"/>
          <p:cNvSpPr/>
          <p:nvPr/>
        </p:nvSpPr>
        <p:spPr>
          <a:xfrm>
            <a:off x="7157880" y="76788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54" name="Freeform 259"/>
          <p:cNvSpPr/>
          <p:nvPr/>
        </p:nvSpPr>
        <p:spPr>
          <a:xfrm>
            <a:off x="7247160" y="76788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55" name="Freeform 260"/>
          <p:cNvSpPr/>
          <p:nvPr/>
        </p:nvSpPr>
        <p:spPr>
          <a:xfrm>
            <a:off x="7028640" y="100260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56" name="Freeform 261"/>
          <p:cNvSpPr/>
          <p:nvPr/>
        </p:nvSpPr>
        <p:spPr>
          <a:xfrm>
            <a:off x="7157880" y="100260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57" name="Freeform 262"/>
          <p:cNvSpPr/>
          <p:nvPr/>
        </p:nvSpPr>
        <p:spPr>
          <a:xfrm>
            <a:off x="7247160" y="10026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58" name="Freeform 263"/>
          <p:cNvSpPr/>
          <p:nvPr/>
        </p:nvSpPr>
        <p:spPr>
          <a:xfrm>
            <a:off x="7028640" y="1237680"/>
            <a:ext cx="227880" cy="233640"/>
          </a:xfrm>
          <a:custGeom>
            <a:avLst/>
            <a:gdLst/>
            <a:ahLst/>
            <a:cxnLst/>
            <a:rect l="0" t="0" r="r" b="b"/>
            <a:pathLst>
              <a:path w="633" h="649">
                <a:moveTo>
                  <a:pt x="0" y="648"/>
                </a:moveTo>
                <a:lnTo>
                  <a:pt x="632" y="648"/>
                </a:lnTo>
                <a:lnTo>
                  <a:pt x="632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59" name="Freeform 264"/>
          <p:cNvSpPr/>
          <p:nvPr/>
        </p:nvSpPr>
        <p:spPr>
          <a:xfrm>
            <a:off x="7157880" y="1237680"/>
            <a:ext cx="58680" cy="233640"/>
          </a:xfrm>
          <a:custGeom>
            <a:avLst/>
            <a:gdLst/>
            <a:ahLst/>
            <a:cxnLst/>
            <a:rect l="0" t="0" r="r" b="b"/>
            <a:pathLst>
              <a:path w="163" h="649">
                <a:moveTo>
                  <a:pt x="0" y="648"/>
                </a:moveTo>
                <a:lnTo>
                  <a:pt x="162" y="648"/>
                </a:lnTo>
                <a:lnTo>
                  <a:pt x="162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60" name="Freeform 265"/>
          <p:cNvSpPr/>
          <p:nvPr/>
        </p:nvSpPr>
        <p:spPr>
          <a:xfrm>
            <a:off x="7247160" y="1237680"/>
            <a:ext cx="9360" cy="233640"/>
          </a:xfrm>
          <a:custGeom>
            <a:avLst/>
            <a:gdLst/>
            <a:ahLst/>
            <a:cxnLst/>
            <a:rect l="0" t="0" r="r" b="b"/>
            <a:pathLst>
              <a:path w="26" h="649">
                <a:moveTo>
                  <a:pt x="0" y="648"/>
                </a:moveTo>
                <a:lnTo>
                  <a:pt x="25" y="648"/>
                </a:lnTo>
                <a:lnTo>
                  <a:pt x="25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61" name="Freeform 266"/>
          <p:cNvSpPr/>
          <p:nvPr/>
        </p:nvSpPr>
        <p:spPr>
          <a:xfrm>
            <a:off x="7028640" y="1472400"/>
            <a:ext cx="227880" cy="233640"/>
          </a:xfrm>
          <a:custGeom>
            <a:avLst/>
            <a:gdLst/>
            <a:ahLst/>
            <a:cxnLst/>
            <a:rect l="0" t="0" r="r" b="b"/>
            <a:pathLst>
              <a:path w="633" h="649">
                <a:moveTo>
                  <a:pt x="0" y="648"/>
                </a:moveTo>
                <a:lnTo>
                  <a:pt x="632" y="648"/>
                </a:lnTo>
                <a:lnTo>
                  <a:pt x="632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62" name="Freeform 267"/>
          <p:cNvSpPr/>
          <p:nvPr/>
        </p:nvSpPr>
        <p:spPr>
          <a:xfrm>
            <a:off x="7157880" y="1472400"/>
            <a:ext cx="58680" cy="233640"/>
          </a:xfrm>
          <a:custGeom>
            <a:avLst/>
            <a:gdLst/>
            <a:ahLst/>
            <a:cxnLst/>
            <a:rect l="0" t="0" r="r" b="b"/>
            <a:pathLst>
              <a:path w="163" h="649">
                <a:moveTo>
                  <a:pt x="0" y="648"/>
                </a:moveTo>
                <a:lnTo>
                  <a:pt x="162" y="648"/>
                </a:lnTo>
                <a:lnTo>
                  <a:pt x="162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63" name="Freeform 268"/>
          <p:cNvSpPr/>
          <p:nvPr/>
        </p:nvSpPr>
        <p:spPr>
          <a:xfrm>
            <a:off x="7247160" y="1472400"/>
            <a:ext cx="9360" cy="233640"/>
          </a:xfrm>
          <a:custGeom>
            <a:avLst/>
            <a:gdLst/>
            <a:ahLst/>
            <a:cxnLst/>
            <a:rect l="0" t="0" r="r" b="b"/>
            <a:pathLst>
              <a:path w="26" h="649">
                <a:moveTo>
                  <a:pt x="0" y="648"/>
                </a:moveTo>
                <a:lnTo>
                  <a:pt x="25" y="648"/>
                </a:lnTo>
                <a:lnTo>
                  <a:pt x="25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64" name="Freeform 269"/>
          <p:cNvSpPr/>
          <p:nvPr/>
        </p:nvSpPr>
        <p:spPr>
          <a:xfrm>
            <a:off x="7028640" y="1707120"/>
            <a:ext cx="227880" cy="233640"/>
          </a:xfrm>
          <a:custGeom>
            <a:avLst/>
            <a:gdLst/>
            <a:ahLst/>
            <a:cxnLst/>
            <a:rect l="0" t="0" r="r" b="b"/>
            <a:pathLst>
              <a:path w="633" h="649">
                <a:moveTo>
                  <a:pt x="0" y="648"/>
                </a:moveTo>
                <a:lnTo>
                  <a:pt x="632" y="648"/>
                </a:lnTo>
                <a:lnTo>
                  <a:pt x="632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65" name="Freeform 270"/>
          <p:cNvSpPr/>
          <p:nvPr/>
        </p:nvSpPr>
        <p:spPr>
          <a:xfrm>
            <a:off x="7157880" y="1707120"/>
            <a:ext cx="58680" cy="233640"/>
          </a:xfrm>
          <a:custGeom>
            <a:avLst/>
            <a:gdLst/>
            <a:ahLst/>
            <a:cxnLst/>
            <a:rect l="0" t="0" r="r" b="b"/>
            <a:pathLst>
              <a:path w="163" h="649">
                <a:moveTo>
                  <a:pt x="0" y="648"/>
                </a:moveTo>
                <a:lnTo>
                  <a:pt x="162" y="648"/>
                </a:lnTo>
                <a:lnTo>
                  <a:pt x="162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66" name="Freeform 271"/>
          <p:cNvSpPr/>
          <p:nvPr/>
        </p:nvSpPr>
        <p:spPr>
          <a:xfrm>
            <a:off x="7247160" y="1707120"/>
            <a:ext cx="9360" cy="233640"/>
          </a:xfrm>
          <a:custGeom>
            <a:avLst/>
            <a:gdLst/>
            <a:ahLst/>
            <a:cxnLst/>
            <a:rect l="0" t="0" r="r" b="b"/>
            <a:pathLst>
              <a:path w="26" h="649">
                <a:moveTo>
                  <a:pt x="0" y="648"/>
                </a:moveTo>
                <a:lnTo>
                  <a:pt x="25" y="648"/>
                </a:lnTo>
                <a:lnTo>
                  <a:pt x="25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67" name="Freeform 272"/>
          <p:cNvSpPr/>
          <p:nvPr/>
        </p:nvSpPr>
        <p:spPr>
          <a:xfrm>
            <a:off x="7028640" y="194148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68" name="Freeform 273"/>
          <p:cNvSpPr/>
          <p:nvPr/>
        </p:nvSpPr>
        <p:spPr>
          <a:xfrm>
            <a:off x="7157880" y="194148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69" name="Freeform 274"/>
          <p:cNvSpPr/>
          <p:nvPr/>
        </p:nvSpPr>
        <p:spPr>
          <a:xfrm>
            <a:off x="7247160" y="194148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70" name="Freeform 275"/>
          <p:cNvSpPr/>
          <p:nvPr/>
        </p:nvSpPr>
        <p:spPr>
          <a:xfrm>
            <a:off x="7028640" y="217656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71" name="Freeform 276"/>
          <p:cNvSpPr/>
          <p:nvPr/>
        </p:nvSpPr>
        <p:spPr>
          <a:xfrm>
            <a:off x="7157880" y="217656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72" name="Freeform 277"/>
          <p:cNvSpPr/>
          <p:nvPr/>
        </p:nvSpPr>
        <p:spPr>
          <a:xfrm>
            <a:off x="7247160" y="217656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73" name="Freeform 278"/>
          <p:cNvSpPr/>
          <p:nvPr/>
        </p:nvSpPr>
        <p:spPr>
          <a:xfrm>
            <a:off x="7028640" y="241128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74" name="Freeform 279"/>
          <p:cNvSpPr/>
          <p:nvPr/>
        </p:nvSpPr>
        <p:spPr>
          <a:xfrm>
            <a:off x="7157880" y="241128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75" name="Freeform 280"/>
          <p:cNvSpPr/>
          <p:nvPr/>
        </p:nvSpPr>
        <p:spPr>
          <a:xfrm>
            <a:off x="7247160" y="241128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76" name="Freeform 281"/>
          <p:cNvSpPr/>
          <p:nvPr/>
        </p:nvSpPr>
        <p:spPr>
          <a:xfrm>
            <a:off x="7028640" y="264564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77" name="Freeform 282"/>
          <p:cNvSpPr/>
          <p:nvPr/>
        </p:nvSpPr>
        <p:spPr>
          <a:xfrm>
            <a:off x="7157880" y="264564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78" name="Freeform 283"/>
          <p:cNvSpPr/>
          <p:nvPr/>
        </p:nvSpPr>
        <p:spPr>
          <a:xfrm>
            <a:off x="7247160" y="264564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79" name="Freeform 284"/>
          <p:cNvSpPr/>
          <p:nvPr/>
        </p:nvSpPr>
        <p:spPr>
          <a:xfrm>
            <a:off x="7028640" y="288036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80" name="Freeform 285"/>
          <p:cNvSpPr/>
          <p:nvPr/>
        </p:nvSpPr>
        <p:spPr>
          <a:xfrm>
            <a:off x="7157880" y="288036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81" name="Freeform 286"/>
          <p:cNvSpPr/>
          <p:nvPr/>
        </p:nvSpPr>
        <p:spPr>
          <a:xfrm>
            <a:off x="7247160" y="288036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82" name="Freeform 287"/>
          <p:cNvSpPr/>
          <p:nvPr/>
        </p:nvSpPr>
        <p:spPr>
          <a:xfrm>
            <a:off x="7028640" y="311508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83" name="Freeform 288"/>
          <p:cNvSpPr/>
          <p:nvPr/>
        </p:nvSpPr>
        <p:spPr>
          <a:xfrm>
            <a:off x="7157880" y="311508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84" name="Freeform 289"/>
          <p:cNvSpPr/>
          <p:nvPr/>
        </p:nvSpPr>
        <p:spPr>
          <a:xfrm>
            <a:off x="7247160" y="311508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85" name="Freeform 290"/>
          <p:cNvSpPr/>
          <p:nvPr/>
        </p:nvSpPr>
        <p:spPr>
          <a:xfrm>
            <a:off x="7028640" y="334980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86" name="Freeform 291"/>
          <p:cNvSpPr/>
          <p:nvPr/>
        </p:nvSpPr>
        <p:spPr>
          <a:xfrm>
            <a:off x="7157880" y="334980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87" name="Freeform 292"/>
          <p:cNvSpPr/>
          <p:nvPr/>
        </p:nvSpPr>
        <p:spPr>
          <a:xfrm>
            <a:off x="7247160" y="334980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88" name="Freeform 293"/>
          <p:cNvSpPr/>
          <p:nvPr/>
        </p:nvSpPr>
        <p:spPr>
          <a:xfrm>
            <a:off x="7028640" y="358488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89" name="Freeform 294"/>
          <p:cNvSpPr/>
          <p:nvPr/>
        </p:nvSpPr>
        <p:spPr>
          <a:xfrm>
            <a:off x="7157880" y="358488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90" name="Freeform 295"/>
          <p:cNvSpPr/>
          <p:nvPr/>
        </p:nvSpPr>
        <p:spPr>
          <a:xfrm>
            <a:off x="7247160" y="358488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91" name="Freeform 296"/>
          <p:cNvSpPr/>
          <p:nvPr/>
        </p:nvSpPr>
        <p:spPr>
          <a:xfrm>
            <a:off x="7028640" y="381960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92" name="Freeform 297"/>
          <p:cNvSpPr/>
          <p:nvPr/>
        </p:nvSpPr>
        <p:spPr>
          <a:xfrm>
            <a:off x="7157880" y="381960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93" name="Freeform 298"/>
          <p:cNvSpPr/>
          <p:nvPr/>
        </p:nvSpPr>
        <p:spPr>
          <a:xfrm>
            <a:off x="7247160" y="38196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94" name="Freeform 299"/>
          <p:cNvSpPr/>
          <p:nvPr/>
        </p:nvSpPr>
        <p:spPr>
          <a:xfrm>
            <a:off x="7028640" y="405432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95" name="Freeform 300"/>
          <p:cNvSpPr/>
          <p:nvPr/>
        </p:nvSpPr>
        <p:spPr>
          <a:xfrm>
            <a:off x="7157880" y="405432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96" name="Freeform 301"/>
          <p:cNvSpPr/>
          <p:nvPr/>
        </p:nvSpPr>
        <p:spPr>
          <a:xfrm>
            <a:off x="7247160" y="405432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497" name="Freeform 302"/>
          <p:cNvSpPr/>
          <p:nvPr/>
        </p:nvSpPr>
        <p:spPr>
          <a:xfrm>
            <a:off x="7028640" y="428904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498" name="Freeform 303"/>
          <p:cNvSpPr/>
          <p:nvPr/>
        </p:nvSpPr>
        <p:spPr>
          <a:xfrm>
            <a:off x="7157880" y="428904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499" name="Freeform 304"/>
          <p:cNvSpPr/>
          <p:nvPr/>
        </p:nvSpPr>
        <p:spPr>
          <a:xfrm>
            <a:off x="7247160" y="428904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00" name="Freeform 305"/>
          <p:cNvSpPr/>
          <p:nvPr/>
        </p:nvSpPr>
        <p:spPr>
          <a:xfrm>
            <a:off x="7028640" y="452376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01" name="Freeform 306"/>
          <p:cNvSpPr/>
          <p:nvPr/>
        </p:nvSpPr>
        <p:spPr>
          <a:xfrm>
            <a:off x="7157880" y="452376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02" name="Freeform 307"/>
          <p:cNvSpPr/>
          <p:nvPr/>
        </p:nvSpPr>
        <p:spPr>
          <a:xfrm>
            <a:off x="7247160" y="452376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03" name="Freeform 308"/>
          <p:cNvSpPr/>
          <p:nvPr/>
        </p:nvSpPr>
        <p:spPr>
          <a:xfrm>
            <a:off x="7028640" y="475848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04" name="Freeform 309"/>
          <p:cNvSpPr/>
          <p:nvPr/>
        </p:nvSpPr>
        <p:spPr>
          <a:xfrm>
            <a:off x="7157880" y="475848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05" name="Freeform 310"/>
          <p:cNvSpPr/>
          <p:nvPr/>
        </p:nvSpPr>
        <p:spPr>
          <a:xfrm>
            <a:off x="7247160" y="475848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06" name="Freeform 311"/>
          <p:cNvSpPr/>
          <p:nvPr/>
        </p:nvSpPr>
        <p:spPr>
          <a:xfrm>
            <a:off x="7028640" y="499320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07" name="Freeform 312"/>
          <p:cNvSpPr/>
          <p:nvPr/>
        </p:nvSpPr>
        <p:spPr>
          <a:xfrm>
            <a:off x="7157880" y="499320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08" name="Freeform 313"/>
          <p:cNvSpPr/>
          <p:nvPr/>
        </p:nvSpPr>
        <p:spPr>
          <a:xfrm>
            <a:off x="7247160" y="49932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09" name="Freeform 314"/>
          <p:cNvSpPr/>
          <p:nvPr/>
        </p:nvSpPr>
        <p:spPr>
          <a:xfrm>
            <a:off x="7028640" y="522756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10" name="Freeform 315"/>
          <p:cNvSpPr/>
          <p:nvPr/>
        </p:nvSpPr>
        <p:spPr>
          <a:xfrm>
            <a:off x="7157880" y="522756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11" name="Freeform 316"/>
          <p:cNvSpPr/>
          <p:nvPr/>
        </p:nvSpPr>
        <p:spPr>
          <a:xfrm>
            <a:off x="7247160" y="522756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12" name="Freeform 317"/>
          <p:cNvSpPr/>
          <p:nvPr/>
        </p:nvSpPr>
        <p:spPr>
          <a:xfrm>
            <a:off x="7028640" y="546228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13" name="Freeform 318"/>
          <p:cNvSpPr/>
          <p:nvPr/>
        </p:nvSpPr>
        <p:spPr>
          <a:xfrm>
            <a:off x="7157880" y="546228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14" name="Freeform 319"/>
          <p:cNvSpPr/>
          <p:nvPr/>
        </p:nvSpPr>
        <p:spPr>
          <a:xfrm>
            <a:off x="7247160" y="546228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15" name="Freeform 320"/>
          <p:cNvSpPr/>
          <p:nvPr/>
        </p:nvSpPr>
        <p:spPr>
          <a:xfrm>
            <a:off x="7028640" y="569700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16" name="Freeform 321"/>
          <p:cNvSpPr/>
          <p:nvPr/>
        </p:nvSpPr>
        <p:spPr>
          <a:xfrm>
            <a:off x="7157880" y="569700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17" name="Freeform 322"/>
          <p:cNvSpPr/>
          <p:nvPr/>
        </p:nvSpPr>
        <p:spPr>
          <a:xfrm>
            <a:off x="7247160" y="569700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18" name="Freeform 323"/>
          <p:cNvSpPr/>
          <p:nvPr/>
        </p:nvSpPr>
        <p:spPr>
          <a:xfrm>
            <a:off x="7028640" y="593172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19" name="Freeform 324"/>
          <p:cNvSpPr/>
          <p:nvPr/>
        </p:nvSpPr>
        <p:spPr>
          <a:xfrm>
            <a:off x="7157880" y="593172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20" name="Freeform 325"/>
          <p:cNvSpPr/>
          <p:nvPr/>
        </p:nvSpPr>
        <p:spPr>
          <a:xfrm>
            <a:off x="7247160" y="593172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21" name="Freeform 326"/>
          <p:cNvSpPr/>
          <p:nvPr/>
        </p:nvSpPr>
        <p:spPr>
          <a:xfrm>
            <a:off x="7028640" y="616680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22" name="Freeform 327"/>
          <p:cNvSpPr/>
          <p:nvPr/>
        </p:nvSpPr>
        <p:spPr>
          <a:xfrm>
            <a:off x="7157880" y="616680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23" name="Freeform 328"/>
          <p:cNvSpPr/>
          <p:nvPr/>
        </p:nvSpPr>
        <p:spPr>
          <a:xfrm>
            <a:off x="7247160" y="61668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24" name="Freeform 329"/>
          <p:cNvSpPr/>
          <p:nvPr/>
        </p:nvSpPr>
        <p:spPr>
          <a:xfrm>
            <a:off x="7028640" y="640152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25" name="Freeform 330"/>
          <p:cNvSpPr/>
          <p:nvPr/>
        </p:nvSpPr>
        <p:spPr>
          <a:xfrm>
            <a:off x="7157880" y="640152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26" name="Freeform 331"/>
          <p:cNvSpPr/>
          <p:nvPr/>
        </p:nvSpPr>
        <p:spPr>
          <a:xfrm>
            <a:off x="7247160" y="640152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27" name="Freeform 332"/>
          <p:cNvSpPr/>
          <p:nvPr/>
        </p:nvSpPr>
        <p:spPr>
          <a:xfrm>
            <a:off x="7028640" y="663624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28" name="Freeform 333"/>
          <p:cNvSpPr/>
          <p:nvPr/>
        </p:nvSpPr>
        <p:spPr>
          <a:xfrm>
            <a:off x="7157880" y="663624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29" name="Freeform 334"/>
          <p:cNvSpPr/>
          <p:nvPr/>
        </p:nvSpPr>
        <p:spPr>
          <a:xfrm>
            <a:off x="7247160" y="663624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30" name="Freeform 335"/>
          <p:cNvSpPr/>
          <p:nvPr/>
        </p:nvSpPr>
        <p:spPr>
          <a:xfrm>
            <a:off x="7028640" y="687096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31" name="Freeform 336"/>
          <p:cNvSpPr/>
          <p:nvPr/>
        </p:nvSpPr>
        <p:spPr>
          <a:xfrm>
            <a:off x="7157880" y="687096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32" name="Freeform 337"/>
          <p:cNvSpPr/>
          <p:nvPr/>
        </p:nvSpPr>
        <p:spPr>
          <a:xfrm>
            <a:off x="7247160" y="687096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33" name="Freeform 338"/>
          <p:cNvSpPr/>
          <p:nvPr/>
        </p:nvSpPr>
        <p:spPr>
          <a:xfrm>
            <a:off x="7028640" y="710568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34" name="Freeform 339"/>
          <p:cNvSpPr/>
          <p:nvPr/>
        </p:nvSpPr>
        <p:spPr>
          <a:xfrm>
            <a:off x="7157880" y="710568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35" name="Freeform 340"/>
          <p:cNvSpPr/>
          <p:nvPr/>
        </p:nvSpPr>
        <p:spPr>
          <a:xfrm>
            <a:off x="7247160" y="710568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36" name="Freeform 341"/>
          <p:cNvSpPr/>
          <p:nvPr/>
        </p:nvSpPr>
        <p:spPr>
          <a:xfrm>
            <a:off x="7028640" y="734040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37" name="Freeform 342"/>
          <p:cNvSpPr/>
          <p:nvPr/>
        </p:nvSpPr>
        <p:spPr>
          <a:xfrm>
            <a:off x="7157880" y="734040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38" name="Freeform 343"/>
          <p:cNvSpPr/>
          <p:nvPr/>
        </p:nvSpPr>
        <p:spPr>
          <a:xfrm>
            <a:off x="7247160" y="73404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39" name="Freeform 344"/>
          <p:cNvSpPr/>
          <p:nvPr/>
        </p:nvSpPr>
        <p:spPr>
          <a:xfrm>
            <a:off x="7028640" y="757512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40" name="Freeform 345"/>
          <p:cNvSpPr/>
          <p:nvPr/>
        </p:nvSpPr>
        <p:spPr>
          <a:xfrm>
            <a:off x="7157880" y="757512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41" name="Freeform 346"/>
          <p:cNvSpPr/>
          <p:nvPr/>
        </p:nvSpPr>
        <p:spPr>
          <a:xfrm>
            <a:off x="7247160" y="757512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42" name="Freeform 347"/>
          <p:cNvSpPr/>
          <p:nvPr/>
        </p:nvSpPr>
        <p:spPr>
          <a:xfrm>
            <a:off x="7028640" y="780984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43" name="Freeform 348"/>
          <p:cNvSpPr/>
          <p:nvPr/>
        </p:nvSpPr>
        <p:spPr>
          <a:xfrm>
            <a:off x="7157880" y="780984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44" name="Freeform 349"/>
          <p:cNvSpPr/>
          <p:nvPr/>
        </p:nvSpPr>
        <p:spPr>
          <a:xfrm>
            <a:off x="7247160" y="780984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45" name="Freeform 350"/>
          <p:cNvSpPr/>
          <p:nvPr/>
        </p:nvSpPr>
        <p:spPr>
          <a:xfrm>
            <a:off x="7028640" y="804456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46" name="Freeform 351"/>
          <p:cNvSpPr/>
          <p:nvPr/>
        </p:nvSpPr>
        <p:spPr>
          <a:xfrm>
            <a:off x="7157880" y="804456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47" name="Freeform 352"/>
          <p:cNvSpPr/>
          <p:nvPr/>
        </p:nvSpPr>
        <p:spPr>
          <a:xfrm>
            <a:off x="7247160" y="804456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48" name="Freeform 353"/>
          <p:cNvSpPr/>
          <p:nvPr/>
        </p:nvSpPr>
        <p:spPr>
          <a:xfrm>
            <a:off x="7028640" y="827928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49" name="Freeform 354"/>
          <p:cNvSpPr/>
          <p:nvPr/>
        </p:nvSpPr>
        <p:spPr>
          <a:xfrm>
            <a:off x="7157880" y="827928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50" name="Freeform 355"/>
          <p:cNvSpPr/>
          <p:nvPr/>
        </p:nvSpPr>
        <p:spPr>
          <a:xfrm>
            <a:off x="7247160" y="827928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51" name="Freeform 356"/>
          <p:cNvSpPr/>
          <p:nvPr/>
        </p:nvSpPr>
        <p:spPr>
          <a:xfrm>
            <a:off x="7028640" y="851400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52" name="Freeform 357"/>
          <p:cNvSpPr/>
          <p:nvPr/>
        </p:nvSpPr>
        <p:spPr>
          <a:xfrm>
            <a:off x="7157880" y="851400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53" name="Freeform 358"/>
          <p:cNvSpPr/>
          <p:nvPr/>
        </p:nvSpPr>
        <p:spPr>
          <a:xfrm>
            <a:off x="7247160" y="85140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54" name="Freeform 359"/>
          <p:cNvSpPr/>
          <p:nvPr/>
        </p:nvSpPr>
        <p:spPr>
          <a:xfrm>
            <a:off x="7028640" y="874872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55" name="Freeform 360"/>
          <p:cNvSpPr/>
          <p:nvPr/>
        </p:nvSpPr>
        <p:spPr>
          <a:xfrm>
            <a:off x="7157880" y="874872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56" name="Freeform 361"/>
          <p:cNvSpPr/>
          <p:nvPr/>
        </p:nvSpPr>
        <p:spPr>
          <a:xfrm>
            <a:off x="7247160" y="874872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57" name="Freeform 362"/>
          <p:cNvSpPr/>
          <p:nvPr/>
        </p:nvSpPr>
        <p:spPr>
          <a:xfrm>
            <a:off x="7028640" y="898344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58" name="Freeform 363"/>
          <p:cNvSpPr/>
          <p:nvPr/>
        </p:nvSpPr>
        <p:spPr>
          <a:xfrm>
            <a:off x="7157880" y="898344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59" name="Freeform 364"/>
          <p:cNvSpPr/>
          <p:nvPr/>
        </p:nvSpPr>
        <p:spPr>
          <a:xfrm>
            <a:off x="7247160" y="898344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60" name="Freeform 365"/>
          <p:cNvSpPr/>
          <p:nvPr/>
        </p:nvSpPr>
        <p:spPr>
          <a:xfrm>
            <a:off x="7028640" y="9218160"/>
            <a:ext cx="227880" cy="234000"/>
          </a:xfrm>
          <a:custGeom>
            <a:avLst/>
            <a:gdLst/>
            <a:ahLst/>
            <a:cxnLst/>
            <a:rect l="0" t="0" r="r" b="b"/>
            <a:pathLst>
              <a:path w="633" h="650">
                <a:moveTo>
                  <a:pt x="0" y="649"/>
                </a:moveTo>
                <a:lnTo>
                  <a:pt x="632" y="649"/>
                </a:lnTo>
                <a:lnTo>
                  <a:pt x="63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61" name="Freeform 366"/>
          <p:cNvSpPr/>
          <p:nvPr/>
        </p:nvSpPr>
        <p:spPr>
          <a:xfrm>
            <a:off x="7157880" y="9218160"/>
            <a:ext cx="58680" cy="234000"/>
          </a:xfrm>
          <a:custGeom>
            <a:avLst/>
            <a:gdLst/>
            <a:ahLst/>
            <a:cxnLst/>
            <a:rect l="0" t="0" r="r" b="b"/>
            <a:pathLst>
              <a:path w="163" h="650">
                <a:moveTo>
                  <a:pt x="0" y="649"/>
                </a:moveTo>
                <a:lnTo>
                  <a:pt x="162" y="649"/>
                </a:lnTo>
                <a:lnTo>
                  <a:pt x="162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62" name="Freeform 367"/>
          <p:cNvSpPr/>
          <p:nvPr/>
        </p:nvSpPr>
        <p:spPr>
          <a:xfrm>
            <a:off x="7247160" y="921816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63" name="Freeform 368"/>
          <p:cNvSpPr/>
          <p:nvPr/>
        </p:nvSpPr>
        <p:spPr>
          <a:xfrm>
            <a:off x="7028640" y="9452880"/>
            <a:ext cx="227880" cy="234360"/>
          </a:xfrm>
          <a:custGeom>
            <a:avLst/>
            <a:gdLst/>
            <a:ahLst/>
            <a:cxnLst/>
            <a:rect l="0" t="0" r="r" b="b"/>
            <a:pathLst>
              <a:path w="633" h="651">
                <a:moveTo>
                  <a:pt x="0" y="650"/>
                </a:moveTo>
                <a:lnTo>
                  <a:pt x="632" y="650"/>
                </a:lnTo>
                <a:lnTo>
                  <a:pt x="63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64" name="Freeform 369"/>
          <p:cNvSpPr/>
          <p:nvPr/>
        </p:nvSpPr>
        <p:spPr>
          <a:xfrm>
            <a:off x="7157880" y="9452880"/>
            <a:ext cx="58680" cy="234360"/>
          </a:xfrm>
          <a:custGeom>
            <a:avLst/>
            <a:gdLst/>
            <a:ahLst/>
            <a:cxnLst/>
            <a:rect l="0" t="0" r="r" b="b"/>
            <a:pathLst>
              <a:path w="163" h="651">
                <a:moveTo>
                  <a:pt x="0" y="650"/>
                </a:moveTo>
                <a:lnTo>
                  <a:pt x="162" y="650"/>
                </a:lnTo>
                <a:lnTo>
                  <a:pt x="162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65" name="Freeform 370"/>
          <p:cNvSpPr/>
          <p:nvPr/>
        </p:nvSpPr>
        <p:spPr>
          <a:xfrm>
            <a:off x="7247160" y="945288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66" name="Freeform 371"/>
          <p:cNvSpPr/>
          <p:nvPr/>
        </p:nvSpPr>
        <p:spPr>
          <a:xfrm>
            <a:off x="7028640" y="9687600"/>
            <a:ext cx="227880" cy="235800"/>
          </a:xfrm>
          <a:custGeom>
            <a:avLst/>
            <a:gdLst/>
            <a:ahLst/>
            <a:cxnLst/>
            <a:rect l="0" t="0" r="r" b="b"/>
            <a:pathLst>
              <a:path w="633" h="655">
                <a:moveTo>
                  <a:pt x="0" y="654"/>
                </a:moveTo>
                <a:lnTo>
                  <a:pt x="632" y="654"/>
                </a:lnTo>
                <a:lnTo>
                  <a:pt x="632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67" name="Freeform 372"/>
          <p:cNvSpPr/>
          <p:nvPr/>
        </p:nvSpPr>
        <p:spPr>
          <a:xfrm>
            <a:off x="7157880" y="9687600"/>
            <a:ext cx="58680" cy="235800"/>
          </a:xfrm>
          <a:custGeom>
            <a:avLst/>
            <a:gdLst/>
            <a:ahLst/>
            <a:cxnLst/>
            <a:rect l="0" t="0" r="r" b="b"/>
            <a:pathLst>
              <a:path w="163" h="655">
                <a:moveTo>
                  <a:pt x="0" y="654"/>
                </a:moveTo>
                <a:lnTo>
                  <a:pt x="162" y="654"/>
                </a:lnTo>
                <a:lnTo>
                  <a:pt x="162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68" name="Freeform 373"/>
          <p:cNvSpPr/>
          <p:nvPr/>
        </p:nvSpPr>
        <p:spPr>
          <a:xfrm>
            <a:off x="7247160" y="9687600"/>
            <a:ext cx="9360" cy="235800"/>
          </a:xfrm>
          <a:custGeom>
            <a:avLst/>
            <a:gdLst/>
            <a:ahLst/>
            <a:cxnLst/>
            <a:rect l="0" t="0" r="r" b="b"/>
            <a:pathLst>
              <a:path w="26" h="655">
                <a:moveTo>
                  <a:pt x="0" y="654"/>
                </a:moveTo>
                <a:lnTo>
                  <a:pt x="25" y="654"/>
                </a:lnTo>
                <a:lnTo>
                  <a:pt x="25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69" name="Freeform 374"/>
          <p:cNvSpPr/>
          <p:nvPr/>
        </p:nvSpPr>
        <p:spPr>
          <a:xfrm>
            <a:off x="7028640" y="9923760"/>
            <a:ext cx="227880" cy="235800"/>
          </a:xfrm>
          <a:custGeom>
            <a:avLst/>
            <a:gdLst/>
            <a:ahLst/>
            <a:cxnLst/>
            <a:rect l="0" t="0" r="r" b="b"/>
            <a:pathLst>
              <a:path w="633" h="655">
                <a:moveTo>
                  <a:pt x="0" y="654"/>
                </a:moveTo>
                <a:lnTo>
                  <a:pt x="632" y="654"/>
                </a:lnTo>
                <a:lnTo>
                  <a:pt x="632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70" name="Freeform 375"/>
          <p:cNvSpPr/>
          <p:nvPr/>
        </p:nvSpPr>
        <p:spPr>
          <a:xfrm>
            <a:off x="7157880" y="9923760"/>
            <a:ext cx="58680" cy="235800"/>
          </a:xfrm>
          <a:custGeom>
            <a:avLst/>
            <a:gdLst/>
            <a:ahLst/>
            <a:cxnLst/>
            <a:rect l="0" t="0" r="r" b="b"/>
            <a:pathLst>
              <a:path w="163" h="655">
                <a:moveTo>
                  <a:pt x="0" y="654"/>
                </a:moveTo>
                <a:lnTo>
                  <a:pt x="162" y="654"/>
                </a:lnTo>
                <a:lnTo>
                  <a:pt x="162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71" name="Freeform 376"/>
          <p:cNvSpPr/>
          <p:nvPr/>
        </p:nvSpPr>
        <p:spPr>
          <a:xfrm>
            <a:off x="7247160" y="9923760"/>
            <a:ext cx="9360" cy="235800"/>
          </a:xfrm>
          <a:custGeom>
            <a:avLst/>
            <a:gdLst/>
            <a:ahLst/>
            <a:cxnLst/>
            <a:rect l="0" t="0" r="r" b="b"/>
            <a:pathLst>
              <a:path w="26" h="655">
                <a:moveTo>
                  <a:pt x="0" y="654"/>
                </a:moveTo>
                <a:lnTo>
                  <a:pt x="25" y="654"/>
                </a:lnTo>
                <a:lnTo>
                  <a:pt x="25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72" name="Freeform 377"/>
          <p:cNvSpPr/>
          <p:nvPr/>
        </p:nvSpPr>
        <p:spPr>
          <a:xfrm>
            <a:off x="304560" y="53316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73" name="Freeform 378"/>
          <p:cNvSpPr/>
          <p:nvPr/>
        </p:nvSpPr>
        <p:spPr>
          <a:xfrm>
            <a:off x="344520" y="53316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74" name="Freeform 379"/>
          <p:cNvSpPr/>
          <p:nvPr/>
        </p:nvSpPr>
        <p:spPr>
          <a:xfrm>
            <a:off x="304560" y="53316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75" name="Freeform 380"/>
          <p:cNvSpPr/>
          <p:nvPr/>
        </p:nvSpPr>
        <p:spPr>
          <a:xfrm>
            <a:off x="304560" y="76788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76" name="Freeform 381"/>
          <p:cNvSpPr/>
          <p:nvPr/>
        </p:nvSpPr>
        <p:spPr>
          <a:xfrm>
            <a:off x="344520" y="76788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77" name="Freeform 382"/>
          <p:cNvSpPr/>
          <p:nvPr/>
        </p:nvSpPr>
        <p:spPr>
          <a:xfrm>
            <a:off x="304560" y="76788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78" name="Freeform 383"/>
          <p:cNvSpPr/>
          <p:nvPr/>
        </p:nvSpPr>
        <p:spPr>
          <a:xfrm>
            <a:off x="304560" y="100260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79" name="Freeform 384"/>
          <p:cNvSpPr/>
          <p:nvPr/>
        </p:nvSpPr>
        <p:spPr>
          <a:xfrm>
            <a:off x="344520" y="100260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80" name="Freeform 385"/>
          <p:cNvSpPr/>
          <p:nvPr/>
        </p:nvSpPr>
        <p:spPr>
          <a:xfrm>
            <a:off x="304560" y="10026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81" name="Freeform 386"/>
          <p:cNvSpPr/>
          <p:nvPr/>
        </p:nvSpPr>
        <p:spPr>
          <a:xfrm>
            <a:off x="304560" y="1237680"/>
            <a:ext cx="228240" cy="233640"/>
          </a:xfrm>
          <a:custGeom>
            <a:avLst/>
            <a:gdLst/>
            <a:ahLst/>
            <a:cxnLst/>
            <a:rect l="0" t="0" r="r" b="b"/>
            <a:pathLst>
              <a:path w="634" h="649">
                <a:moveTo>
                  <a:pt x="0" y="648"/>
                </a:moveTo>
                <a:lnTo>
                  <a:pt x="633" y="648"/>
                </a:lnTo>
                <a:lnTo>
                  <a:pt x="633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82" name="Freeform 387"/>
          <p:cNvSpPr/>
          <p:nvPr/>
        </p:nvSpPr>
        <p:spPr>
          <a:xfrm>
            <a:off x="344520" y="1237680"/>
            <a:ext cx="59040" cy="233640"/>
          </a:xfrm>
          <a:custGeom>
            <a:avLst/>
            <a:gdLst/>
            <a:ahLst/>
            <a:cxnLst/>
            <a:rect l="0" t="0" r="r" b="b"/>
            <a:pathLst>
              <a:path w="164" h="649">
                <a:moveTo>
                  <a:pt x="0" y="648"/>
                </a:moveTo>
                <a:lnTo>
                  <a:pt x="163" y="648"/>
                </a:lnTo>
                <a:lnTo>
                  <a:pt x="163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83" name="Freeform 388"/>
          <p:cNvSpPr/>
          <p:nvPr/>
        </p:nvSpPr>
        <p:spPr>
          <a:xfrm>
            <a:off x="304560" y="1237680"/>
            <a:ext cx="9360" cy="233640"/>
          </a:xfrm>
          <a:custGeom>
            <a:avLst/>
            <a:gdLst/>
            <a:ahLst/>
            <a:cxnLst/>
            <a:rect l="0" t="0" r="r" b="b"/>
            <a:pathLst>
              <a:path w="26" h="649">
                <a:moveTo>
                  <a:pt x="0" y="648"/>
                </a:moveTo>
                <a:lnTo>
                  <a:pt x="25" y="648"/>
                </a:lnTo>
                <a:lnTo>
                  <a:pt x="25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84" name="Freeform 389"/>
          <p:cNvSpPr/>
          <p:nvPr/>
        </p:nvSpPr>
        <p:spPr>
          <a:xfrm>
            <a:off x="304560" y="1472400"/>
            <a:ext cx="228240" cy="233640"/>
          </a:xfrm>
          <a:custGeom>
            <a:avLst/>
            <a:gdLst/>
            <a:ahLst/>
            <a:cxnLst/>
            <a:rect l="0" t="0" r="r" b="b"/>
            <a:pathLst>
              <a:path w="634" h="649">
                <a:moveTo>
                  <a:pt x="0" y="648"/>
                </a:moveTo>
                <a:lnTo>
                  <a:pt x="633" y="648"/>
                </a:lnTo>
                <a:lnTo>
                  <a:pt x="633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85" name="Freeform 390"/>
          <p:cNvSpPr/>
          <p:nvPr/>
        </p:nvSpPr>
        <p:spPr>
          <a:xfrm>
            <a:off x="344520" y="1472400"/>
            <a:ext cx="59040" cy="233640"/>
          </a:xfrm>
          <a:custGeom>
            <a:avLst/>
            <a:gdLst/>
            <a:ahLst/>
            <a:cxnLst/>
            <a:rect l="0" t="0" r="r" b="b"/>
            <a:pathLst>
              <a:path w="164" h="649">
                <a:moveTo>
                  <a:pt x="0" y="648"/>
                </a:moveTo>
                <a:lnTo>
                  <a:pt x="163" y="648"/>
                </a:lnTo>
                <a:lnTo>
                  <a:pt x="163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86" name="Freeform 391"/>
          <p:cNvSpPr/>
          <p:nvPr/>
        </p:nvSpPr>
        <p:spPr>
          <a:xfrm>
            <a:off x="304560" y="1472400"/>
            <a:ext cx="9360" cy="233640"/>
          </a:xfrm>
          <a:custGeom>
            <a:avLst/>
            <a:gdLst/>
            <a:ahLst/>
            <a:cxnLst/>
            <a:rect l="0" t="0" r="r" b="b"/>
            <a:pathLst>
              <a:path w="26" h="649">
                <a:moveTo>
                  <a:pt x="0" y="648"/>
                </a:moveTo>
                <a:lnTo>
                  <a:pt x="25" y="648"/>
                </a:lnTo>
                <a:lnTo>
                  <a:pt x="25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87" name="Freeform 392"/>
          <p:cNvSpPr/>
          <p:nvPr/>
        </p:nvSpPr>
        <p:spPr>
          <a:xfrm>
            <a:off x="304560" y="1707120"/>
            <a:ext cx="228240" cy="233640"/>
          </a:xfrm>
          <a:custGeom>
            <a:avLst/>
            <a:gdLst/>
            <a:ahLst/>
            <a:cxnLst/>
            <a:rect l="0" t="0" r="r" b="b"/>
            <a:pathLst>
              <a:path w="634" h="649">
                <a:moveTo>
                  <a:pt x="0" y="648"/>
                </a:moveTo>
                <a:lnTo>
                  <a:pt x="633" y="648"/>
                </a:lnTo>
                <a:lnTo>
                  <a:pt x="633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88" name="Freeform 393"/>
          <p:cNvSpPr/>
          <p:nvPr/>
        </p:nvSpPr>
        <p:spPr>
          <a:xfrm>
            <a:off x="344520" y="1707120"/>
            <a:ext cx="59040" cy="233640"/>
          </a:xfrm>
          <a:custGeom>
            <a:avLst/>
            <a:gdLst/>
            <a:ahLst/>
            <a:cxnLst/>
            <a:rect l="0" t="0" r="r" b="b"/>
            <a:pathLst>
              <a:path w="164" h="649">
                <a:moveTo>
                  <a:pt x="0" y="648"/>
                </a:moveTo>
                <a:lnTo>
                  <a:pt x="163" y="648"/>
                </a:lnTo>
                <a:lnTo>
                  <a:pt x="163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89" name="Freeform 394"/>
          <p:cNvSpPr/>
          <p:nvPr/>
        </p:nvSpPr>
        <p:spPr>
          <a:xfrm>
            <a:off x="304560" y="1707120"/>
            <a:ext cx="9360" cy="233640"/>
          </a:xfrm>
          <a:custGeom>
            <a:avLst/>
            <a:gdLst/>
            <a:ahLst/>
            <a:cxnLst/>
            <a:rect l="0" t="0" r="r" b="b"/>
            <a:pathLst>
              <a:path w="26" h="649">
                <a:moveTo>
                  <a:pt x="0" y="648"/>
                </a:moveTo>
                <a:lnTo>
                  <a:pt x="25" y="648"/>
                </a:lnTo>
                <a:lnTo>
                  <a:pt x="25" y="0"/>
                </a:lnTo>
                <a:lnTo>
                  <a:pt x="0" y="0"/>
                </a:lnTo>
                <a:lnTo>
                  <a:pt x="0" y="648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90" name="Freeform 395"/>
          <p:cNvSpPr/>
          <p:nvPr/>
        </p:nvSpPr>
        <p:spPr>
          <a:xfrm>
            <a:off x="304560" y="194148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91" name="Freeform 396"/>
          <p:cNvSpPr/>
          <p:nvPr/>
        </p:nvSpPr>
        <p:spPr>
          <a:xfrm>
            <a:off x="344520" y="194148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92" name="Freeform 397"/>
          <p:cNvSpPr/>
          <p:nvPr/>
        </p:nvSpPr>
        <p:spPr>
          <a:xfrm>
            <a:off x="304560" y="194148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93" name="Freeform 398"/>
          <p:cNvSpPr/>
          <p:nvPr/>
        </p:nvSpPr>
        <p:spPr>
          <a:xfrm>
            <a:off x="304560" y="217656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94" name="Freeform 399"/>
          <p:cNvSpPr/>
          <p:nvPr/>
        </p:nvSpPr>
        <p:spPr>
          <a:xfrm>
            <a:off x="344520" y="217656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95" name="Freeform 400"/>
          <p:cNvSpPr/>
          <p:nvPr/>
        </p:nvSpPr>
        <p:spPr>
          <a:xfrm>
            <a:off x="304560" y="217656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96" name="Freeform 401"/>
          <p:cNvSpPr/>
          <p:nvPr/>
        </p:nvSpPr>
        <p:spPr>
          <a:xfrm>
            <a:off x="304560" y="241128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597" name="Freeform 402"/>
          <p:cNvSpPr/>
          <p:nvPr/>
        </p:nvSpPr>
        <p:spPr>
          <a:xfrm>
            <a:off x="344520" y="241128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598" name="Freeform 403"/>
          <p:cNvSpPr/>
          <p:nvPr/>
        </p:nvSpPr>
        <p:spPr>
          <a:xfrm>
            <a:off x="304560" y="241128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599" name="Freeform 404"/>
          <p:cNvSpPr/>
          <p:nvPr/>
        </p:nvSpPr>
        <p:spPr>
          <a:xfrm>
            <a:off x="304560" y="264564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00" name="Freeform 405"/>
          <p:cNvSpPr/>
          <p:nvPr/>
        </p:nvSpPr>
        <p:spPr>
          <a:xfrm>
            <a:off x="344520" y="264564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01" name="Freeform 406"/>
          <p:cNvSpPr/>
          <p:nvPr/>
        </p:nvSpPr>
        <p:spPr>
          <a:xfrm>
            <a:off x="304560" y="264564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02" name="Freeform 407"/>
          <p:cNvSpPr/>
          <p:nvPr/>
        </p:nvSpPr>
        <p:spPr>
          <a:xfrm>
            <a:off x="304560" y="288036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03" name="Freeform 408"/>
          <p:cNvSpPr/>
          <p:nvPr/>
        </p:nvSpPr>
        <p:spPr>
          <a:xfrm>
            <a:off x="344520" y="288036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04" name="Freeform 409"/>
          <p:cNvSpPr/>
          <p:nvPr/>
        </p:nvSpPr>
        <p:spPr>
          <a:xfrm>
            <a:off x="304560" y="288036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05" name="Freeform 410"/>
          <p:cNvSpPr/>
          <p:nvPr/>
        </p:nvSpPr>
        <p:spPr>
          <a:xfrm>
            <a:off x="304560" y="311508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06" name="Freeform 411"/>
          <p:cNvSpPr/>
          <p:nvPr/>
        </p:nvSpPr>
        <p:spPr>
          <a:xfrm>
            <a:off x="344520" y="311508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07" name="Freeform 412"/>
          <p:cNvSpPr/>
          <p:nvPr/>
        </p:nvSpPr>
        <p:spPr>
          <a:xfrm>
            <a:off x="304560" y="311508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08" name="Freeform 413"/>
          <p:cNvSpPr/>
          <p:nvPr/>
        </p:nvSpPr>
        <p:spPr>
          <a:xfrm>
            <a:off x="304560" y="334980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09" name="Freeform 414"/>
          <p:cNvSpPr/>
          <p:nvPr/>
        </p:nvSpPr>
        <p:spPr>
          <a:xfrm>
            <a:off x="344520" y="334980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10" name="Freeform 415"/>
          <p:cNvSpPr/>
          <p:nvPr/>
        </p:nvSpPr>
        <p:spPr>
          <a:xfrm>
            <a:off x="304560" y="334980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11" name="Freeform 416"/>
          <p:cNvSpPr/>
          <p:nvPr/>
        </p:nvSpPr>
        <p:spPr>
          <a:xfrm>
            <a:off x="304560" y="358488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12" name="Freeform 417"/>
          <p:cNvSpPr/>
          <p:nvPr/>
        </p:nvSpPr>
        <p:spPr>
          <a:xfrm>
            <a:off x="344520" y="358488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13" name="Freeform 418"/>
          <p:cNvSpPr/>
          <p:nvPr/>
        </p:nvSpPr>
        <p:spPr>
          <a:xfrm>
            <a:off x="304560" y="358488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14" name="Freeform 419"/>
          <p:cNvSpPr/>
          <p:nvPr/>
        </p:nvSpPr>
        <p:spPr>
          <a:xfrm>
            <a:off x="304560" y="381960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15" name="Freeform 420"/>
          <p:cNvSpPr/>
          <p:nvPr/>
        </p:nvSpPr>
        <p:spPr>
          <a:xfrm>
            <a:off x="344520" y="381960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16" name="Freeform 421"/>
          <p:cNvSpPr/>
          <p:nvPr/>
        </p:nvSpPr>
        <p:spPr>
          <a:xfrm>
            <a:off x="304560" y="38196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17" name="Freeform 422"/>
          <p:cNvSpPr/>
          <p:nvPr/>
        </p:nvSpPr>
        <p:spPr>
          <a:xfrm>
            <a:off x="304560" y="405432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18" name="Freeform 423"/>
          <p:cNvSpPr/>
          <p:nvPr/>
        </p:nvSpPr>
        <p:spPr>
          <a:xfrm>
            <a:off x="344520" y="405432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19" name="Freeform 424"/>
          <p:cNvSpPr/>
          <p:nvPr/>
        </p:nvSpPr>
        <p:spPr>
          <a:xfrm>
            <a:off x="304560" y="405432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20" name="Freeform 425"/>
          <p:cNvSpPr/>
          <p:nvPr/>
        </p:nvSpPr>
        <p:spPr>
          <a:xfrm>
            <a:off x="304560" y="428904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21" name="Freeform 426"/>
          <p:cNvSpPr/>
          <p:nvPr/>
        </p:nvSpPr>
        <p:spPr>
          <a:xfrm>
            <a:off x="344520" y="428904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22" name="Freeform 427"/>
          <p:cNvSpPr/>
          <p:nvPr/>
        </p:nvSpPr>
        <p:spPr>
          <a:xfrm>
            <a:off x="304560" y="428904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23" name="Freeform 428"/>
          <p:cNvSpPr/>
          <p:nvPr/>
        </p:nvSpPr>
        <p:spPr>
          <a:xfrm>
            <a:off x="304560" y="452376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24" name="Freeform 429"/>
          <p:cNvSpPr/>
          <p:nvPr/>
        </p:nvSpPr>
        <p:spPr>
          <a:xfrm>
            <a:off x="344520" y="452376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25" name="Freeform 430"/>
          <p:cNvSpPr/>
          <p:nvPr/>
        </p:nvSpPr>
        <p:spPr>
          <a:xfrm>
            <a:off x="304560" y="452376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26" name="Freeform 431"/>
          <p:cNvSpPr/>
          <p:nvPr/>
        </p:nvSpPr>
        <p:spPr>
          <a:xfrm>
            <a:off x="304560" y="475848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27" name="Freeform 432"/>
          <p:cNvSpPr/>
          <p:nvPr/>
        </p:nvSpPr>
        <p:spPr>
          <a:xfrm>
            <a:off x="344520" y="475848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28" name="Freeform 433"/>
          <p:cNvSpPr/>
          <p:nvPr/>
        </p:nvSpPr>
        <p:spPr>
          <a:xfrm>
            <a:off x="304560" y="475848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29" name="Freeform 434"/>
          <p:cNvSpPr/>
          <p:nvPr/>
        </p:nvSpPr>
        <p:spPr>
          <a:xfrm>
            <a:off x="304560" y="499320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30" name="Freeform 435"/>
          <p:cNvSpPr/>
          <p:nvPr/>
        </p:nvSpPr>
        <p:spPr>
          <a:xfrm>
            <a:off x="344520" y="499320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31" name="Freeform 436"/>
          <p:cNvSpPr/>
          <p:nvPr/>
        </p:nvSpPr>
        <p:spPr>
          <a:xfrm>
            <a:off x="304560" y="49932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32" name="Freeform 437"/>
          <p:cNvSpPr/>
          <p:nvPr/>
        </p:nvSpPr>
        <p:spPr>
          <a:xfrm>
            <a:off x="304560" y="522756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33" name="Freeform 438"/>
          <p:cNvSpPr/>
          <p:nvPr/>
        </p:nvSpPr>
        <p:spPr>
          <a:xfrm>
            <a:off x="344520" y="522756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34" name="Freeform 439"/>
          <p:cNvSpPr/>
          <p:nvPr/>
        </p:nvSpPr>
        <p:spPr>
          <a:xfrm>
            <a:off x="304560" y="522756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35" name="Freeform 440"/>
          <p:cNvSpPr/>
          <p:nvPr/>
        </p:nvSpPr>
        <p:spPr>
          <a:xfrm>
            <a:off x="304560" y="546228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36" name="Freeform 441"/>
          <p:cNvSpPr/>
          <p:nvPr/>
        </p:nvSpPr>
        <p:spPr>
          <a:xfrm>
            <a:off x="344520" y="546228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37" name="Freeform 442"/>
          <p:cNvSpPr/>
          <p:nvPr/>
        </p:nvSpPr>
        <p:spPr>
          <a:xfrm>
            <a:off x="304560" y="546228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38" name="Freeform 443"/>
          <p:cNvSpPr/>
          <p:nvPr/>
        </p:nvSpPr>
        <p:spPr>
          <a:xfrm>
            <a:off x="304560" y="569700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39" name="Freeform 444"/>
          <p:cNvSpPr/>
          <p:nvPr/>
        </p:nvSpPr>
        <p:spPr>
          <a:xfrm>
            <a:off x="344520" y="569700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40" name="Freeform 445"/>
          <p:cNvSpPr/>
          <p:nvPr/>
        </p:nvSpPr>
        <p:spPr>
          <a:xfrm>
            <a:off x="304560" y="569700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41" name="Freeform 446"/>
          <p:cNvSpPr/>
          <p:nvPr/>
        </p:nvSpPr>
        <p:spPr>
          <a:xfrm>
            <a:off x="304560" y="593172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42" name="Freeform 447"/>
          <p:cNvSpPr/>
          <p:nvPr/>
        </p:nvSpPr>
        <p:spPr>
          <a:xfrm>
            <a:off x="344520" y="593172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43" name="Freeform 448"/>
          <p:cNvSpPr/>
          <p:nvPr/>
        </p:nvSpPr>
        <p:spPr>
          <a:xfrm>
            <a:off x="304560" y="593172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44" name="Freeform 449"/>
          <p:cNvSpPr/>
          <p:nvPr/>
        </p:nvSpPr>
        <p:spPr>
          <a:xfrm>
            <a:off x="304560" y="616680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45" name="Freeform 450"/>
          <p:cNvSpPr/>
          <p:nvPr/>
        </p:nvSpPr>
        <p:spPr>
          <a:xfrm>
            <a:off x="344520" y="616680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46" name="Freeform 451"/>
          <p:cNvSpPr/>
          <p:nvPr/>
        </p:nvSpPr>
        <p:spPr>
          <a:xfrm>
            <a:off x="304560" y="61668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47" name="Freeform 452"/>
          <p:cNvSpPr/>
          <p:nvPr/>
        </p:nvSpPr>
        <p:spPr>
          <a:xfrm>
            <a:off x="304560" y="640152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48" name="Freeform 453"/>
          <p:cNvSpPr/>
          <p:nvPr/>
        </p:nvSpPr>
        <p:spPr>
          <a:xfrm>
            <a:off x="344520" y="640152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49" name="Freeform 454"/>
          <p:cNvSpPr/>
          <p:nvPr/>
        </p:nvSpPr>
        <p:spPr>
          <a:xfrm>
            <a:off x="304560" y="640152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50" name="Freeform 455"/>
          <p:cNvSpPr/>
          <p:nvPr/>
        </p:nvSpPr>
        <p:spPr>
          <a:xfrm>
            <a:off x="304560" y="663624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51" name="Freeform 456"/>
          <p:cNvSpPr/>
          <p:nvPr/>
        </p:nvSpPr>
        <p:spPr>
          <a:xfrm>
            <a:off x="344520" y="663624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52" name="Freeform 457"/>
          <p:cNvSpPr/>
          <p:nvPr/>
        </p:nvSpPr>
        <p:spPr>
          <a:xfrm>
            <a:off x="304560" y="663624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53" name="Freeform 458"/>
          <p:cNvSpPr/>
          <p:nvPr/>
        </p:nvSpPr>
        <p:spPr>
          <a:xfrm>
            <a:off x="304560" y="687096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54" name="Freeform 459"/>
          <p:cNvSpPr/>
          <p:nvPr/>
        </p:nvSpPr>
        <p:spPr>
          <a:xfrm>
            <a:off x="344520" y="687096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55" name="Freeform 460"/>
          <p:cNvSpPr/>
          <p:nvPr/>
        </p:nvSpPr>
        <p:spPr>
          <a:xfrm>
            <a:off x="304560" y="687096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56" name="Freeform 461"/>
          <p:cNvSpPr/>
          <p:nvPr/>
        </p:nvSpPr>
        <p:spPr>
          <a:xfrm>
            <a:off x="304560" y="710568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57" name="Freeform 462"/>
          <p:cNvSpPr/>
          <p:nvPr/>
        </p:nvSpPr>
        <p:spPr>
          <a:xfrm>
            <a:off x="344520" y="710568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58" name="Freeform 463"/>
          <p:cNvSpPr/>
          <p:nvPr/>
        </p:nvSpPr>
        <p:spPr>
          <a:xfrm>
            <a:off x="304560" y="710568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59" name="Freeform 464"/>
          <p:cNvSpPr/>
          <p:nvPr/>
        </p:nvSpPr>
        <p:spPr>
          <a:xfrm>
            <a:off x="304560" y="734040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60" name="Freeform 465"/>
          <p:cNvSpPr/>
          <p:nvPr/>
        </p:nvSpPr>
        <p:spPr>
          <a:xfrm>
            <a:off x="344520" y="734040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61" name="Freeform 466"/>
          <p:cNvSpPr/>
          <p:nvPr/>
        </p:nvSpPr>
        <p:spPr>
          <a:xfrm>
            <a:off x="304560" y="73404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62" name="Freeform 467"/>
          <p:cNvSpPr/>
          <p:nvPr/>
        </p:nvSpPr>
        <p:spPr>
          <a:xfrm>
            <a:off x="304560" y="757512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63" name="Freeform 468"/>
          <p:cNvSpPr/>
          <p:nvPr/>
        </p:nvSpPr>
        <p:spPr>
          <a:xfrm>
            <a:off x="344520" y="757512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64" name="Freeform 469"/>
          <p:cNvSpPr/>
          <p:nvPr/>
        </p:nvSpPr>
        <p:spPr>
          <a:xfrm>
            <a:off x="304560" y="757512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65" name="Freeform 470"/>
          <p:cNvSpPr/>
          <p:nvPr/>
        </p:nvSpPr>
        <p:spPr>
          <a:xfrm>
            <a:off x="304560" y="780984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66" name="Freeform 471"/>
          <p:cNvSpPr/>
          <p:nvPr/>
        </p:nvSpPr>
        <p:spPr>
          <a:xfrm>
            <a:off x="344520" y="780984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67" name="Freeform 472"/>
          <p:cNvSpPr/>
          <p:nvPr/>
        </p:nvSpPr>
        <p:spPr>
          <a:xfrm>
            <a:off x="304560" y="780984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68" name="Freeform 473"/>
          <p:cNvSpPr/>
          <p:nvPr/>
        </p:nvSpPr>
        <p:spPr>
          <a:xfrm>
            <a:off x="304560" y="804456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69" name="Freeform 474"/>
          <p:cNvSpPr/>
          <p:nvPr/>
        </p:nvSpPr>
        <p:spPr>
          <a:xfrm>
            <a:off x="344520" y="804456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70" name="Freeform 475"/>
          <p:cNvSpPr/>
          <p:nvPr/>
        </p:nvSpPr>
        <p:spPr>
          <a:xfrm>
            <a:off x="304560" y="804456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71" name="Freeform 476"/>
          <p:cNvSpPr/>
          <p:nvPr/>
        </p:nvSpPr>
        <p:spPr>
          <a:xfrm>
            <a:off x="304560" y="827928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72" name="Freeform 477"/>
          <p:cNvSpPr/>
          <p:nvPr/>
        </p:nvSpPr>
        <p:spPr>
          <a:xfrm>
            <a:off x="344520" y="827928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73" name="Freeform 478"/>
          <p:cNvSpPr/>
          <p:nvPr/>
        </p:nvSpPr>
        <p:spPr>
          <a:xfrm>
            <a:off x="304560" y="827928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74" name="Freeform 479"/>
          <p:cNvSpPr/>
          <p:nvPr/>
        </p:nvSpPr>
        <p:spPr>
          <a:xfrm>
            <a:off x="304560" y="851400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75" name="Freeform 480"/>
          <p:cNvSpPr/>
          <p:nvPr/>
        </p:nvSpPr>
        <p:spPr>
          <a:xfrm>
            <a:off x="344520" y="851400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76" name="Freeform 481"/>
          <p:cNvSpPr/>
          <p:nvPr/>
        </p:nvSpPr>
        <p:spPr>
          <a:xfrm>
            <a:off x="304560" y="851400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77" name="Freeform 482"/>
          <p:cNvSpPr/>
          <p:nvPr/>
        </p:nvSpPr>
        <p:spPr>
          <a:xfrm>
            <a:off x="304560" y="874872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78" name="Freeform 483"/>
          <p:cNvSpPr/>
          <p:nvPr/>
        </p:nvSpPr>
        <p:spPr>
          <a:xfrm>
            <a:off x="344520" y="874872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79" name="Freeform 484"/>
          <p:cNvSpPr/>
          <p:nvPr/>
        </p:nvSpPr>
        <p:spPr>
          <a:xfrm>
            <a:off x="304560" y="874872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80" name="Freeform 485"/>
          <p:cNvSpPr/>
          <p:nvPr/>
        </p:nvSpPr>
        <p:spPr>
          <a:xfrm>
            <a:off x="304560" y="898344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81" name="Freeform 486"/>
          <p:cNvSpPr/>
          <p:nvPr/>
        </p:nvSpPr>
        <p:spPr>
          <a:xfrm>
            <a:off x="344520" y="898344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82" name="Freeform 487"/>
          <p:cNvSpPr/>
          <p:nvPr/>
        </p:nvSpPr>
        <p:spPr>
          <a:xfrm>
            <a:off x="304560" y="898344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83" name="Freeform 488"/>
          <p:cNvSpPr/>
          <p:nvPr/>
        </p:nvSpPr>
        <p:spPr>
          <a:xfrm>
            <a:off x="304560" y="9218160"/>
            <a:ext cx="228240" cy="234000"/>
          </a:xfrm>
          <a:custGeom>
            <a:avLst/>
            <a:gdLst/>
            <a:ahLst/>
            <a:cxnLst/>
            <a:rect l="0" t="0" r="r" b="b"/>
            <a:pathLst>
              <a:path w="634" h="650">
                <a:moveTo>
                  <a:pt x="0" y="649"/>
                </a:moveTo>
                <a:lnTo>
                  <a:pt x="633" y="649"/>
                </a:lnTo>
                <a:lnTo>
                  <a:pt x="63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84" name="Freeform 489"/>
          <p:cNvSpPr/>
          <p:nvPr/>
        </p:nvSpPr>
        <p:spPr>
          <a:xfrm>
            <a:off x="344520" y="9218160"/>
            <a:ext cx="59040" cy="234000"/>
          </a:xfrm>
          <a:custGeom>
            <a:avLst/>
            <a:gdLst/>
            <a:ahLst/>
            <a:cxnLst/>
            <a:rect l="0" t="0" r="r" b="b"/>
            <a:pathLst>
              <a:path w="164" h="650">
                <a:moveTo>
                  <a:pt x="0" y="649"/>
                </a:moveTo>
                <a:lnTo>
                  <a:pt x="163" y="649"/>
                </a:lnTo>
                <a:lnTo>
                  <a:pt x="163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85" name="Freeform 490"/>
          <p:cNvSpPr/>
          <p:nvPr/>
        </p:nvSpPr>
        <p:spPr>
          <a:xfrm>
            <a:off x="304560" y="9218160"/>
            <a:ext cx="9360" cy="234000"/>
          </a:xfrm>
          <a:custGeom>
            <a:avLst/>
            <a:gdLst/>
            <a:ahLst/>
            <a:cxnLst/>
            <a:rect l="0" t="0" r="r" b="b"/>
            <a:pathLst>
              <a:path w="26" h="650">
                <a:moveTo>
                  <a:pt x="0" y="649"/>
                </a:moveTo>
                <a:lnTo>
                  <a:pt x="25" y="649"/>
                </a:lnTo>
                <a:lnTo>
                  <a:pt x="25" y="0"/>
                </a:lnTo>
                <a:lnTo>
                  <a:pt x="0" y="0"/>
                </a:lnTo>
                <a:lnTo>
                  <a:pt x="0" y="649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86" name="Freeform 491"/>
          <p:cNvSpPr/>
          <p:nvPr/>
        </p:nvSpPr>
        <p:spPr>
          <a:xfrm>
            <a:off x="304560" y="9452880"/>
            <a:ext cx="228240" cy="234360"/>
          </a:xfrm>
          <a:custGeom>
            <a:avLst/>
            <a:gdLst/>
            <a:ahLst/>
            <a:cxnLst/>
            <a:rect l="0" t="0" r="r" b="b"/>
            <a:pathLst>
              <a:path w="634" h="651">
                <a:moveTo>
                  <a:pt x="0" y="650"/>
                </a:moveTo>
                <a:lnTo>
                  <a:pt x="633" y="650"/>
                </a:lnTo>
                <a:lnTo>
                  <a:pt x="63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87" name="Freeform 492"/>
          <p:cNvSpPr/>
          <p:nvPr/>
        </p:nvSpPr>
        <p:spPr>
          <a:xfrm>
            <a:off x="344520" y="9452880"/>
            <a:ext cx="59040" cy="234360"/>
          </a:xfrm>
          <a:custGeom>
            <a:avLst/>
            <a:gdLst/>
            <a:ahLst/>
            <a:cxnLst/>
            <a:rect l="0" t="0" r="r" b="b"/>
            <a:pathLst>
              <a:path w="164" h="651">
                <a:moveTo>
                  <a:pt x="0" y="650"/>
                </a:moveTo>
                <a:lnTo>
                  <a:pt x="163" y="650"/>
                </a:lnTo>
                <a:lnTo>
                  <a:pt x="163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88" name="Freeform 493"/>
          <p:cNvSpPr/>
          <p:nvPr/>
        </p:nvSpPr>
        <p:spPr>
          <a:xfrm>
            <a:off x="304560" y="9452880"/>
            <a:ext cx="9360" cy="234360"/>
          </a:xfrm>
          <a:custGeom>
            <a:avLst/>
            <a:gdLst/>
            <a:ahLst/>
            <a:cxnLst/>
            <a:rect l="0" t="0" r="r" b="b"/>
            <a:pathLst>
              <a:path w="26" h="651">
                <a:moveTo>
                  <a:pt x="0" y="650"/>
                </a:moveTo>
                <a:lnTo>
                  <a:pt x="25" y="650"/>
                </a:lnTo>
                <a:lnTo>
                  <a:pt x="25" y="0"/>
                </a:lnTo>
                <a:lnTo>
                  <a:pt x="0" y="0"/>
                </a:lnTo>
                <a:lnTo>
                  <a:pt x="0" y="650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89" name="Freeform 494"/>
          <p:cNvSpPr/>
          <p:nvPr/>
        </p:nvSpPr>
        <p:spPr>
          <a:xfrm>
            <a:off x="304560" y="9687600"/>
            <a:ext cx="228240" cy="235800"/>
          </a:xfrm>
          <a:custGeom>
            <a:avLst/>
            <a:gdLst/>
            <a:ahLst/>
            <a:cxnLst/>
            <a:rect l="0" t="0" r="r" b="b"/>
            <a:pathLst>
              <a:path w="634" h="655">
                <a:moveTo>
                  <a:pt x="0" y="654"/>
                </a:moveTo>
                <a:lnTo>
                  <a:pt x="633" y="654"/>
                </a:lnTo>
                <a:lnTo>
                  <a:pt x="633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90" name="Freeform 495"/>
          <p:cNvSpPr/>
          <p:nvPr/>
        </p:nvSpPr>
        <p:spPr>
          <a:xfrm>
            <a:off x="344520" y="9687600"/>
            <a:ext cx="59040" cy="235800"/>
          </a:xfrm>
          <a:custGeom>
            <a:avLst/>
            <a:gdLst/>
            <a:ahLst/>
            <a:cxnLst/>
            <a:rect l="0" t="0" r="r" b="b"/>
            <a:pathLst>
              <a:path w="164" h="655">
                <a:moveTo>
                  <a:pt x="0" y="654"/>
                </a:moveTo>
                <a:lnTo>
                  <a:pt x="163" y="654"/>
                </a:lnTo>
                <a:lnTo>
                  <a:pt x="163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91" name="Freeform 496"/>
          <p:cNvSpPr/>
          <p:nvPr/>
        </p:nvSpPr>
        <p:spPr>
          <a:xfrm>
            <a:off x="304560" y="9687600"/>
            <a:ext cx="9360" cy="235800"/>
          </a:xfrm>
          <a:custGeom>
            <a:avLst/>
            <a:gdLst/>
            <a:ahLst/>
            <a:cxnLst/>
            <a:rect l="0" t="0" r="r" b="b"/>
            <a:pathLst>
              <a:path w="26" h="655">
                <a:moveTo>
                  <a:pt x="0" y="654"/>
                </a:moveTo>
                <a:lnTo>
                  <a:pt x="25" y="654"/>
                </a:lnTo>
                <a:lnTo>
                  <a:pt x="25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692" name="Freeform 497"/>
          <p:cNvSpPr/>
          <p:nvPr/>
        </p:nvSpPr>
        <p:spPr>
          <a:xfrm>
            <a:off x="304560" y="9923760"/>
            <a:ext cx="228240" cy="235800"/>
          </a:xfrm>
          <a:custGeom>
            <a:avLst/>
            <a:gdLst/>
            <a:ahLst/>
            <a:cxnLst/>
            <a:rect l="0" t="0" r="r" b="b"/>
            <a:pathLst>
              <a:path w="634" h="655">
                <a:moveTo>
                  <a:pt x="0" y="654"/>
                </a:moveTo>
                <a:lnTo>
                  <a:pt x="633" y="654"/>
                </a:lnTo>
                <a:lnTo>
                  <a:pt x="633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FFFFFF"/>
          </a:solidFill>
          <a:ln w="1440">
            <a:solidFill>
              <a:srgbClr val="FFFFFF"/>
            </a:solidFill>
            <a:round/>
          </a:ln>
        </p:spPr>
      </p:sp>
      <p:sp>
        <p:nvSpPr>
          <p:cNvPr id="693" name="Freeform 498"/>
          <p:cNvSpPr/>
          <p:nvPr/>
        </p:nvSpPr>
        <p:spPr>
          <a:xfrm>
            <a:off x="344520" y="9923760"/>
            <a:ext cx="59040" cy="235800"/>
          </a:xfrm>
          <a:custGeom>
            <a:avLst/>
            <a:gdLst/>
            <a:ahLst/>
            <a:cxnLst/>
            <a:rect l="0" t="0" r="r" b="b"/>
            <a:pathLst>
              <a:path w="164" h="655">
                <a:moveTo>
                  <a:pt x="0" y="654"/>
                </a:moveTo>
                <a:lnTo>
                  <a:pt x="163" y="654"/>
                </a:lnTo>
                <a:lnTo>
                  <a:pt x="163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000080"/>
          </a:solidFill>
          <a:ln w="1440">
            <a:solidFill>
              <a:srgbClr val="000080"/>
            </a:solidFill>
            <a:round/>
          </a:ln>
        </p:spPr>
      </p:sp>
      <p:sp>
        <p:nvSpPr>
          <p:cNvPr id="694" name="Freeform 499"/>
          <p:cNvSpPr/>
          <p:nvPr/>
        </p:nvSpPr>
        <p:spPr>
          <a:xfrm>
            <a:off x="304560" y="9923760"/>
            <a:ext cx="9360" cy="235800"/>
          </a:xfrm>
          <a:custGeom>
            <a:avLst/>
            <a:gdLst/>
            <a:ahLst/>
            <a:cxnLst/>
            <a:rect l="0" t="0" r="r" b="b"/>
            <a:pathLst>
              <a:path w="26" h="655">
                <a:moveTo>
                  <a:pt x="0" y="654"/>
                </a:moveTo>
                <a:lnTo>
                  <a:pt x="25" y="654"/>
                </a:lnTo>
                <a:lnTo>
                  <a:pt x="25" y="0"/>
                </a:ln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000000"/>
          </a:solidFill>
          <a:ln w="1440">
            <a:solidFill>
              <a:srgbClr val="000000"/>
            </a:solidFill>
            <a:round/>
          </a:ln>
        </p:spPr>
      </p:sp>
      <p:sp>
        <p:nvSpPr>
          <p:cNvPr id="2" name="TextBox 1"/>
          <p:cNvSpPr txBox="1"/>
          <p:nvPr/>
        </p:nvSpPr>
        <p:spPr>
          <a:xfrm>
            <a:off x="1591200" y="2996418"/>
            <a:ext cx="473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AKBAROVA   MARHABONING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TextShape 1"/>
          <p:cNvSpPr txBox="1"/>
          <p:nvPr/>
        </p:nvSpPr>
        <p:spPr>
          <a:xfrm>
            <a:off x="7025760" y="47491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pic>
        <p:nvPicPr>
          <p:cNvPr id="1355" name="Рисунок 1354"/>
          <p:cNvPicPr/>
          <p:nvPr/>
        </p:nvPicPr>
        <p:blipFill>
          <a:blip r:embed="rId2"/>
          <a:stretch/>
        </p:blipFill>
        <p:spPr>
          <a:xfrm>
            <a:off x="1080000" y="450360"/>
            <a:ext cx="5941800" cy="4456800"/>
          </a:xfrm>
          <a:prstGeom prst="rect">
            <a:avLst/>
          </a:prstGeom>
          <a:ln>
            <a:noFill/>
          </a:ln>
        </p:spPr>
      </p:pic>
      <p:pic>
        <p:nvPicPr>
          <p:cNvPr id="1356" name="Рисунок 1355"/>
          <p:cNvPicPr/>
          <p:nvPr/>
        </p:nvPicPr>
        <p:blipFill>
          <a:blip r:embed="rId3"/>
          <a:stretch/>
        </p:blipFill>
        <p:spPr>
          <a:xfrm>
            <a:off x="1080000" y="4907880"/>
            <a:ext cx="5941800" cy="4456800"/>
          </a:xfrm>
          <a:prstGeom prst="rect">
            <a:avLst/>
          </a:prstGeom>
          <a:ln>
            <a:noFill/>
          </a:ln>
        </p:spPr>
      </p:pic>
      <p:sp>
        <p:nvSpPr>
          <p:cNvPr id="1357" name="TextShape 2"/>
          <p:cNvSpPr txBox="1"/>
          <p:nvPr/>
        </p:nvSpPr>
        <p:spPr>
          <a:xfrm>
            <a:off x="7025760" y="92073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TextShape 1"/>
          <p:cNvSpPr txBox="1"/>
          <p:nvPr/>
        </p:nvSpPr>
        <p:spPr>
          <a:xfrm>
            <a:off x="7025760" y="47491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pic>
        <p:nvPicPr>
          <p:cNvPr id="1359" name="Рисунок 1358"/>
          <p:cNvPicPr/>
          <p:nvPr/>
        </p:nvPicPr>
        <p:blipFill>
          <a:blip r:embed="rId2"/>
          <a:stretch/>
        </p:blipFill>
        <p:spPr>
          <a:xfrm>
            <a:off x="1080000" y="450360"/>
            <a:ext cx="5941800" cy="4456800"/>
          </a:xfrm>
          <a:prstGeom prst="rect">
            <a:avLst/>
          </a:prstGeom>
          <a:ln>
            <a:noFill/>
          </a:ln>
        </p:spPr>
      </p:pic>
      <p:pic>
        <p:nvPicPr>
          <p:cNvPr id="1360" name="Рисунок 1359"/>
          <p:cNvPicPr/>
          <p:nvPr/>
        </p:nvPicPr>
        <p:blipFill>
          <a:blip r:embed="rId3"/>
          <a:stretch/>
        </p:blipFill>
        <p:spPr>
          <a:xfrm>
            <a:off x="1080000" y="4907880"/>
            <a:ext cx="5941800" cy="4456800"/>
          </a:xfrm>
          <a:prstGeom prst="rect">
            <a:avLst/>
          </a:prstGeom>
          <a:ln>
            <a:noFill/>
          </a:ln>
        </p:spPr>
      </p:pic>
      <p:sp>
        <p:nvSpPr>
          <p:cNvPr id="1361" name="TextShape 2"/>
          <p:cNvSpPr txBox="1"/>
          <p:nvPr/>
        </p:nvSpPr>
        <p:spPr>
          <a:xfrm>
            <a:off x="7025760" y="92073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TextShape 1"/>
          <p:cNvSpPr txBox="1"/>
          <p:nvPr/>
        </p:nvSpPr>
        <p:spPr>
          <a:xfrm>
            <a:off x="7025760" y="47491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pic>
        <p:nvPicPr>
          <p:cNvPr id="1363" name="Рисунок 1362"/>
          <p:cNvPicPr/>
          <p:nvPr/>
        </p:nvPicPr>
        <p:blipFill>
          <a:blip r:embed="rId2"/>
          <a:stretch/>
        </p:blipFill>
        <p:spPr>
          <a:xfrm>
            <a:off x="1080000" y="450360"/>
            <a:ext cx="5941800" cy="4456800"/>
          </a:xfrm>
          <a:prstGeom prst="rect">
            <a:avLst/>
          </a:prstGeom>
          <a:ln>
            <a:noFill/>
          </a:ln>
        </p:spPr>
      </p:pic>
      <p:pic>
        <p:nvPicPr>
          <p:cNvPr id="1364" name="Рисунок 1363"/>
          <p:cNvPicPr/>
          <p:nvPr/>
        </p:nvPicPr>
        <p:blipFill>
          <a:blip r:embed="rId3"/>
          <a:stretch/>
        </p:blipFill>
        <p:spPr>
          <a:xfrm>
            <a:off x="1080000" y="4907880"/>
            <a:ext cx="5941800" cy="4456800"/>
          </a:xfrm>
          <a:prstGeom prst="rect">
            <a:avLst/>
          </a:prstGeom>
          <a:ln>
            <a:noFill/>
          </a:ln>
        </p:spPr>
      </p:pic>
      <p:sp>
        <p:nvSpPr>
          <p:cNvPr id="1365" name="TextShape 2"/>
          <p:cNvSpPr txBox="1"/>
          <p:nvPr/>
        </p:nvSpPr>
        <p:spPr>
          <a:xfrm>
            <a:off x="7025760" y="92073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TextShape 1"/>
          <p:cNvSpPr txBox="1"/>
          <p:nvPr/>
        </p:nvSpPr>
        <p:spPr>
          <a:xfrm>
            <a:off x="7025760" y="47491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67" name="TextShape 2"/>
          <p:cNvSpPr txBox="1"/>
          <p:nvPr/>
        </p:nvSpPr>
        <p:spPr>
          <a:xfrm>
            <a:off x="1080720" y="49150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68" name="TextShape 3"/>
          <p:cNvSpPr txBox="1"/>
          <p:nvPr/>
        </p:nvSpPr>
        <p:spPr>
          <a:xfrm>
            <a:off x="1995120" y="49150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en-US" sz="1410" b="0" strike="noStrike" spc="-1">
              <a:latin typeface="Times New Roman"/>
            </a:endParaRPr>
          </a:p>
        </p:txBody>
      </p:sp>
      <p:pic>
        <p:nvPicPr>
          <p:cNvPr id="1369" name="Рисунок 1368"/>
          <p:cNvPicPr/>
          <p:nvPr/>
        </p:nvPicPr>
        <p:blipFill>
          <a:blip r:embed="rId2"/>
          <a:stretch/>
        </p:blipFill>
        <p:spPr>
          <a:xfrm>
            <a:off x="1080000" y="450360"/>
            <a:ext cx="5941800" cy="4456800"/>
          </a:xfrm>
          <a:prstGeom prst="rect">
            <a:avLst/>
          </a:prstGeom>
          <a:ln>
            <a:noFill/>
          </a:ln>
        </p:spPr>
      </p:pic>
      <p:pic>
        <p:nvPicPr>
          <p:cNvPr id="1370" name="Рисунок 1369"/>
          <p:cNvPicPr/>
          <p:nvPr/>
        </p:nvPicPr>
        <p:blipFill>
          <a:blip r:embed="rId3"/>
          <a:stretch/>
        </p:blipFill>
        <p:spPr>
          <a:xfrm>
            <a:off x="1080000" y="5112360"/>
            <a:ext cx="5940720" cy="4449240"/>
          </a:xfrm>
          <a:prstGeom prst="rect">
            <a:avLst/>
          </a:prstGeom>
          <a:ln>
            <a:noFill/>
          </a:ln>
        </p:spPr>
      </p:pic>
      <p:sp>
        <p:nvSpPr>
          <p:cNvPr id="1371" name="TextShape 4"/>
          <p:cNvSpPr txBox="1"/>
          <p:nvPr/>
        </p:nvSpPr>
        <p:spPr>
          <a:xfrm>
            <a:off x="7025760" y="9447120"/>
            <a:ext cx="139680" cy="15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1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1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extShape 1"/>
          <p:cNvSpPr txBox="1"/>
          <p:nvPr/>
        </p:nvSpPr>
        <p:spPr>
          <a:xfrm>
            <a:off x="991080" y="456840"/>
            <a:ext cx="546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Sinf: 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5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697" name="TextShape 2"/>
          <p:cNvSpPr txBox="1"/>
          <p:nvPr/>
        </p:nvSpPr>
        <p:spPr>
          <a:xfrm>
            <a:off x="991080" y="662400"/>
            <a:ext cx="1104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Fan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Adabiyot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698" name="TextShape 3"/>
          <p:cNvSpPr txBox="1"/>
          <p:nvPr/>
        </p:nvSpPr>
        <p:spPr>
          <a:xfrm>
            <a:off x="991080" y="866880"/>
            <a:ext cx="48135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I. Dars mavzusi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Zahiriddin Muhammad Bobur ijodi. Ruboiylari.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699" name="TextShape 4"/>
          <p:cNvSpPr txBox="1"/>
          <p:nvPr/>
        </p:nvSpPr>
        <p:spPr>
          <a:xfrm>
            <a:off x="991080" y="1071360"/>
            <a:ext cx="14256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II. Dars maqsadi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00" name="TextShape 5"/>
          <p:cNvSpPr txBox="1"/>
          <p:nvPr/>
        </p:nvSpPr>
        <p:spPr>
          <a:xfrm>
            <a:off x="991080" y="1275480"/>
            <a:ext cx="60300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Ta’limiy maqsad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adibning  hayot yo‘li va  ijodini  o'rganishda  tinglab tushunish,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01" name="TextShape 6"/>
          <p:cNvSpPr txBox="1"/>
          <p:nvPr/>
        </p:nvSpPr>
        <p:spPr>
          <a:xfrm>
            <a:off x="991080" y="1479600"/>
            <a:ext cx="61639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fikrni og‘zaki bayon qilish kabi fanga oid kompetensiya elementlarini shakllantirish;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02" name="TextShape 7"/>
          <p:cNvSpPr txBox="1"/>
          <p:nvPr/>
        </p:nvSpPr>
        <p:spPr>
          <a:xfrm>
            <a:off x="991080" y="1683720"/>
            <a:ext cx="6081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Tarbiyaviy maqsad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o‘quvchilarda o‘z shajarasi va tarixini bilish kabi tuyg‘ularini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03" name="TextShape 8"/>
          <p:cNvSpPr txBox="1"/>
          <p:nvPr/>
        </p:nvSpPr>
        <p:spPr>
          <a:xfrm>
            <a:off x="991080" y="1889640"/>
            <a:ext cx="6180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kommunikativ, axborot bilan ishlash, ijtimoiy faol fuqarolik, o‘zini-o‘zi rivojlantirish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04" name="TextShape 9"/>
          <p:cNvSpPr txBox="1"/>
          <p:nvPr/>
        </p:nvSpPr>
        <p:spPr>
          <a:xfrm>
            <a:off x="991080" y="2093760"/>
            <a:ext cx="3713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kabi tayanch kompetensiyalar orqali shakllantirish;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05" name="TextShape 10"/>
          <p:cNvSpPr txBox="1"/>
          <p:nvPr/>
        </p:nvSpPr>
        <p:spPr>
          <a:xfrm>
            <a:off x="991080" y="2298240"/>
            <a:ext cx="13525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Rivojlantiruvchi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06" name="TextShape 11"/>
          <p:cNvSpPr txBox="1"/>
          <p:nvPr/>
        </p:nvSpPr>
        <p:spPr>
          <a:xfrm>
            <a:off x="2405160" y="2298240"/>
            <a:ext cx="690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maqsad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07" name="TextShape 12"/>
          <p:cNvSpPr txBox="1"/>
          <p:nvPr/>
        </p:nvSpPr>
        <p:spPr>
          <a:xfrm>
            <a:off x="3167640" y="2298240"/>
            <a:ext cx="11923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o‘quvchilarning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08" name="TextShape 13"/>
          <p:cNvSpPr txBox="1"/>
          <p:nvPr/>
        </p:nvSpPr>
        <p:spPr>
          <a:xfrm>
            <a:off x="4420800" y="2298240"/>
            <a:ext cx="303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ona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09" name="TextShape 14"/>
          <p:cNvSpPr txBox="1"/>
          <p:nvPr/>
        </p:nvSpPr>
        <p:spPr>
          <a:xfrm>
            <a:off x="4795200" y="2298240"/>
            <a:ext cx="6408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Vatanga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10" name="TextShape 15"/>
          <p:cNvSpPr txBox="1"/>
          <p:nvPr/>
        </p:nvSpPr>
        <p:spPr>
          <a:xfrm>
            <a:off x="5503320" y="2298240"/>
            <a:ext cx="593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bo‘lgan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11" name="TextShape 16"/>
          <p:cNvSpPr txBox="1"/>
          <p:nvPr/>
        </p:nvSpPr>
        <p:spPr>
          <a:xfrm>
            <a:off x="6168600" y="22982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12" name="TextShape 17"/>
          <p:cNvSpPr txBox="1"/>
          <p:nvPr/>
        </p:nvSpPr>
        <p:spPr>
          <a:xfrm>
            <a:off x="6284160" y="2298240"/>
            <a:ext cx="404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ichki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13" name="TextShape 18"/>
          <p:cNvSpPr txBox="1"/>
          <p:nvPr/>
        </p:nvSpPr>
        <p:spPr>
          <a:xfrm>
            <a:off x="6756120" y="2298240"/>
            <a:ext cx="2703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his-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14" name="TextShape 19"/>
          <p:cNvSpPr txBox="1"/>
          <p:nvPr/>
        </p:nvSpPr>
        <p:spPr>
          <a:xfrm>
            <a:off x="991080" y="2502360"/>
            <a:ext cx="36705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tuyg‘ularini shoirning asarlari orqali rivojlantirish.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15" name="TextShape 20"/>
          <p:cNvSpPr txBox="1"/>
          <p:nvPr/>
        </p:nvSpPr>
        <p:spPr>
          <a:xfrm>
            <a:off x="991080" y="2706480"/>
            <a:ext cx="4217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Dars turi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Yangi bilim va tushunchalarni shakllantiruvchi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16" name="TextShape 21"/>
          <p:cNvSpPr txBox="1"/>
          <p:nvPr/>
        </p:nvSpPr>
        <p:spPr>
          <a:xfrm>
            <a:off x="991080" y="2910600"/>
            <a:ext cx="60310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III.  Dars  metodi: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savol  -  javob,  suhbat,  beshta  izoh,  intervyu,  raqamlar  tilga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17" name="TextShape 22"/>
          <p:cNvSpPr txBox="1"/>
          <p:nvPr/>
        </p:nvSpPr>
        <p:spPr>
          <a:xfrm>
            <a:off x="991080" y="3115080"/>
            <a:ext cx="17593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kirganda, xatoni toping.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18" name="TextShape 23"/>
          <p:cNvSpPr txBox="1"/>
          <p:nvPr/>
        </p:nvSpPr>
        <p:spPr>
          <a:xfrm>
            <a:off x="991080" y="3320640"/>
            <a:ext cx="61455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IV. Dars  jihozi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 AKT,  darslik,  tarqatma,  slaydlar,  ko‘rgazmali  vositalar,  rag‘bat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19" name="TextShape 24"/>
          <p:cNvSpPr txBox="1"/>
          <p:nvPr/>
        </p:nvSpPr>
        <p:spPr>
          <a:xfrm>
            <a:off x="991080" y="3525120"/>
            <a:ext cx="34585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kartochkalari (ramziy ma’nodagi oltin tangalar)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20" name="TextShape 25"/>
          <p:cNvSpPr txBox="1"/>
          <p:nvPr/>
        </p:nvSpPr>
        <p:spPr>
          <a:xfrm>
            <a:off x="991080" y="3729600"/>
            <a:ext cx="1608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V. Darsning borishi: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21" name="TextShape 26"/>
          <p:cNvSpPr txBox="1"/>
          <p:nvPr/>
        </p:nvSpPr>
        <p:spPr>
          <a:xfrm>
            <a:off x="2879640" y="37296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22" name="TextShape 27"/>
          <p:cNvSpPr txBox="1"/>
          <p:nvPr/>
        </p:nvSpPr>
        <p:spPr>
          <a:xfrm>
            <a:off x="3328920" y="37296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23" name="TextShape 28"/>
          <p:cNvSpPr txBox="1"/>
          <p:nvPr/>
        </p:nvSpPr>
        <p:spPr>
          <a:xfrm>
            <a:off x="3778920" y="37296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24" name="TextShape 29"/>
          <p:cNvSpPr txBox="1"/>
          <p:nvPr/>
        </p:nvSpPr>
        <p:spPr>
          <a:xfrm>
            <a:off x="4228560" y="3729600"/>
            <a:ext cx="1184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ajratilgan vaqt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25" name="TextShape 30"/>
          <p:cNvSpPr txBox="1"/>
          <p:nvPr/>
        </p:nvSpPr>
        <p:spPr>
          <a:xfrm>
            <a:off x="991080" y="3933720"/>
            <a:ext cx="15156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1. Tashkiliy qism  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26" name="TextShape 31"/>
          <p:cNvSpPr txBox="1"/>
          <p:nvPr/>
        </p:nvSpPr>
        <p:spPr>
          <a:xfrm>
            <a:off x="2879640" y="39337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27" name="TextShape 32"/>
          <p:cNvSpPr txBox="1"/>
          <p:nvPr/>
        </p:nvSpPr>
        <p:spPr>
          <a:xfrm>
            <a:off x="3328920" y="39337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28" name="TextShape 33"/>
          <p:cNvSpPr txBox="1"/>
          <p:nvPr/>
        </p:nvSpPr>
        <p:spPr>
          <a:xfrm>
            <a:off x="3778920" y="39337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29" name="TextShape 34"/>
          <p:cNvSpPr txBox="1"/>
          <p:nvPr/>
        </p:nvSpPr>
        <p:spPr>
          <a:xfrm>
            <a:off x="4228560" y="3933720"/>
            <a:ext cx="672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2-daqiqa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30" name="TextShape 35"/>
          <p:cNvSpPr txBox="1"/>
          <p:nvPr/>
        </p:nvSpPr>
        <p:spPr>
          <a:xfrm>
            <a:off x="5127840" y="39337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31" name="TextShape 36"/>
          <p:cNvSpPr txBox="1"/>
          <p:nvPr/>
        </p:nvSpPr>
        <p:spPr>
          <a:xfrm>
            <a:off x="991080" y="4137840"/>
            <a:ext cx="26298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2. O‘tgan mavzuni mustahkamlash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32" name="TextShape 37"/>
          <p:cNvSpPr txBox="1"/>
          <p:nvPr/>
        </p:nvSpPr>
        <p:spPr>
          <a:xfrm>
            <a:off x="3778920" y="4137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33" name="TextShape 38"/>
          <p:cNvSpPr txBox="1"/>
          <p:nvPr/>
        </p:nvSpPr>
        <p:spPr>
          <a:xfrm>
            <a:off x="4228560" y="4137840"/>
            <a:ext cx="762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10-daqiqa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34" name="TextShape 39"/>
          <p:cNvSpPr txBox="1"/>
          <p:nvPr/>
        </p:nvSpPr>
        <p:spPr>
          <a:xfrm>
            <a:off x="991080" y="4341960"/>
            <a:ext cx="21330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3. Yangi mavzuni o‘rganish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35" name="TextShape 40"/>
          <p:cNvSpPr txBox="1"/>
          <p:nvPr/>
        </p:nvSpPr>
        <p:spPr>
          <a:xfrm>
            <a:off x="3328920" y="43419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36" name="TextShape 41"/>
          <p:cNvSpPr txBox="1"/>
          <p:nvPr/>
        </p:nvSpPr>
        <p:spPr>
          <a:xfrm>
            <a:off x="3778920" y="43419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37" name="TextShape 42"/>
          <p:cNvSpPr txBox="1"/>
          <p:nvPr/>
        </p:nvSpPr>
        <p:spPr>
          <a:xfrm>
            <a:off x="4228560" y="4341960"/>
            <a:ext cx="762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16-daqiqa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38" name="TextShape 43"/>
          <p:cNvSpPr txBox="1"/>
          <p:nvPr/>
        </p:nvSpPr>
        <p:spPr>
          <a:xfrm>
            <a:off x="991080" y="4547880"/>
            <a:ext cx="1491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4. Mustahkamlash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39" name="TextShape 44"/>
          <p:cNvSpPr txBox="1"/>
          <p:nvPr/>
        </p:nvSpPr>
        <p:spPr>
          <a:xfrm>
            <a:off x="2879640" y="45478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40" name="TextShape 45"/>
          <p:cNvSpPr txBox="1"/>
          <p:nvPr/>
        </p:nvSpPr>
        <p:spPr>
          <a:xfrm>
            <a:off x="3328920" y="45478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41" name="TextShape 46"/>
          <p:cNvSpPr txBox="1"/>
          <p:nvPr/>
        </p:nvSpPr>
        <p:spPr>
          <a:xfrm>
            <a:off x="3778920" y="45478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42" name="TextShape 47"/>
          <p:cNvSpPr txBox="1"/>
          <p:nvPr/>
        </p:nvSpPr>
        <p:spPr>
          <a:xfrm>
            <a:off x="4228560" y="4547880"/>
            <a:ext cx="762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12-daqiqa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43" name="TextShape 48"/>
          <p:cNvSpPr txBox="1"/>
          <p:nvPr/>
        </p:nvSpPr>
        <p:spPr>
          <a:xfrm>
            <a:off x="991080" y="4752000"/>
            <a:ext cx="1181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5. Dars yakuni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44" name="TextShape 49"/>
          <p:cNvSpPr txBox="1"/>
          <p:nvPr/>
        </p:nvSpPr>
        <p:spPr>
          <a:xfrm>
            <a:off x="2430000" y="4752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45" name="TextShape 50"/>
          <p:cNvSpPr txBox="1"/>
          <p:nvPr/>
        </p:nvSpPr>
        <p:spPr>
          <a:xfrm>
            <a:off x="2879640" y="4752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46" name="TextShape 51"/>
          <p:cNvSpPr txBox="1"/>
          <p:nvPr/>
        </p:nvSpPr>
        <p:spPr>
          <a:xfrm>
            <a:off x="3328920" y="4752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47" name="TextShape 52"/>
          <p:cNvSpPr txBox="1"/>
          <p:nvPr/>
        </p:nvSpPr>
        <p:spPr>
          <a:xfrm>
            <a:off x="3778920" y="4752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48" name="TextShape 53"/>
          <p:cNvSpPr txBox="1"/>
          <p:nvPr/>
        </p:nvSpPr>
        <p:spPr>
          <a:xfrm>
            <a:off x="4228560" y="4752000"/>
            <a:ext cx="672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3-daqiqa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49" name="TextShape 54"/>
          <p:cNvSpPr txBox="1"/>
          <p:nvPr/>
        </p:nvSpPr>
        <p:spPr>
          <a:xfrm>
            <a:off x="991080" y="4956480"/>
            <a:ext cx="1180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6. Uyga vazifa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50" name="TextShape 55"/>
          <p:cNvSpPr txBox="1"/>
          <p:nvPr/>
        </p:nvSpPr>
        <p:spPr>
          <a:xfrm>
            <a:off x="2430000" y="49564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51" name="TextShape 56"/>
          <p:cNvSpPr txBox="1"/>
          <p:nvPr/>
        </p:nvSpPr>
        <p:spPr>
          <a:xfrm>
            <a:off x="2879640" y="49564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52" name="TextShape 57"/>
          <p:cNvSpPr txBox="1"/>
          <p:nvPr/>
        </p:nvSpPr>
        <p:spPr>
          <a:xfrm>
            <a:off x="3328920" y="49564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53" name="TextShape 58"/>
          <p:cNvSpPr txBox="1"/>
          <p:nvPr/>
        </p:nvSpPr>
        <p:spPr>
          <a:xfrm>
            <a:off x="3778920" y="49564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54" name="TextShape 59"/>
          <p:cNvSpPr txBox="1"/>
          <p:nvPr/>
        </p:nvSpPr>
        <p:spPr>
          <a:xfrm>
            <a:off x="4228560" y="4956480"/>
            <a:ext cx="672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2-daqiqa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55" name="TextShape 60"/>
          <p:cNvSpPr txBox="1"/>
          <p:nvPr/>
        </p:nvSpPr>
        <p:spPr>
          <a:xfrm>
            <a:off x="991080" y="5160600"/>
            <a:ext cx="14364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I. Tashkiliy qism: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56" name="TextShape 61"/>
          <p:cNvSpPr txBox="1"/>
          <p:nvPr/>
        </p:nvSpPr>
        <p:spPr>
          <a:xfrm>
            <a:off x="991080" y="5364720"/>
            <a:ext cx="5383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a) salomlashish; b) davomatni  aniqlash; c) darsga tayyorgarlikni kuzatish.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57" name="TextShape 62"/>
          <p:cNvSpPr txBox="1"/>
          <p:nvPr/>
        </p:nvSpPr>
        <p:spPr>
          <a:xfrm>
            <a:off x="991080" y="5568840"/>
            <a:ext cx="6189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(Tashkiliy qismda, ya’ni darsga tayyorgarlikni kuzatganda o‘quvchilardan “adabiyot”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58" name="TextShape 63"/>
          <p:cNvSpPr txBox="1"/>
          <p:nvPr/>
        </p:nvSpPr>
        <p:spPr>
          <a:xfrm>
            <a:off x="991080" y="5773320"/>
            <a:ext cx="6086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fanidan  nimalarni  o‘rgangani  haqida  so‘raladi.  O‘quvchilar    “adabiyot”  fanidan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59" name="TextShape 64"/>
          <p:cNvSpPr txBox="1"/>
          <p:nvPr/>
        </p:nvSpPr>
        <p:spPr>
          <a:xfrm>
            <a:off x="991080" y="5979240"/>
            <a:ext cx="38822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o‘rganganlarini quyidagi to‘rtlik orqali  izohlaydilar).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60" name="TextShape 65"/>
          <p:cNvSpPr txBox="1"/>
          <p:nvPr/>
        </p:nvSpPr>
        <p:spPr>
          <a:xfrm>
            <a:off x="2688840" y="6183360"/>
            <a:ext cx="32392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Adabiyot - sen o‘tmishsan, sen kelajak,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61" name="TextShape 66"/>
          <p:cNvSpPr txBox="1"/>
          <p:nvPr/>
        </p:nvSpPr>
        <p:spPr>
          <a:xfrm>
            <a:off x="2909880" y="6387480"/>
            <a:ext cx="28980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Ko‘ksimaro yonayotgan mitti jonsan.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62" name="TextShape 67"/>
          <p:cNvSpPr txBox="1"/>
          <p:nvPr/>
        </p:nvSpPr>
        <p:spPr>
          <a:xfrm>
            <a:off x="2021040" y="65919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 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63" name="TextShape 68"/>
          <p:cNvSpPr txBox="1"/>
          <p:nvPr/>
        </p:nvSpPr>
        <p:spPr>
          <a:xfrm>
            <a:off x="2471040" y="6591960"/>
            <a:ext cx="36676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         Sen Navoiy qalamidan tomib chak - chak,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64" name="TextShape 69"/>
          <p:cNvSpPr txBox="1"/>
          <p:nvPr/>
        </p:nvSpPr>
        <p:spPr>
          <a:xfrm>
            <a:off x="2201400" y="6796080"/>
            <a:ext cx="3755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               Avlodlarga oqib turgan bir ummonsan.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65" name="TextShape 70"/>
          <p:cNvSpPr txBox="1"/>
          <p:nvPr/>
        </p:nvSpPr>
        <p:spPr>
          <a:xfrm>
            <a:off x="1080720" y="7000200"/>
            <a:ext cx="61333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O‘qituvchi: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- haqiqatdan ham, adabiyotni poyonsiz ummonga, bo‘ston- u gulistonga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66" name="TextShape 71"/>
          <p:cNvSpPr txBox="1"/>
          <p:nvPr/>
        </p:nvSpPr>
        <p:spPr>
          <a:xfrm>
            <a:off x="991080" y="7206120"/>
            <a:ext cx="62200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qiyos  qilamiz.  Qisqasi,  hayotimizni  adabiyotsiz  tasavvur  qila  olmaymiz.  Shuning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67" name="TextShape 72"/>
          <p:cNvSpPr txBox="1"/>
          <p:nvPr/>
        </p:nvSpPr>
        <p:spPr>
          <a:xfrm>
            <a:off x="991080" y="7410240"/>
            <a:ext cx="61545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uchun  bugungi  kunda  yoshlarimizning  adabiyotga  bo‘lgan  qiziqishlarini  oshirish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68" name="TextShape 73"/>
          <p:cNvSpPr txBox="1"/>
          <p:nvPr/>
        </p:nvSpPr>
        <p:spPr>
          <a:xfrm>
            <a:off x="991080" y="7614360"/>
            <a:ext cx="60174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maqsadida yurtboshimiz Sh. M. Mirziyoyev tomonidan 5 ta muhim tashabbus joriy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69" name="TextShape 74"/>
          <p:cNvSpPr txBox="1"/>
          <p:nvPr/>
        </p:nvSpPr>
        <p:spPr>
          <a:xfrm>
            <a:off x="991080" y="7818480"/>
            <a:ext cx="58726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qilingan. Xo‘sh, bu tashabbusning qaysi biri adabiyot va san’atga bag‘ishlanadi?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70" name="TextShape 75"/>
          <p:cNvSpPr txBox="1"/>
          <p:nvPr/>
        </p:nvSpPr>
        <p:spPr>
          <a:xfrm>
            <a:off x="1080720" y="8022960"/>
            <a:ext cx="60159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O‘quvchi: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- Bu tashabbusning birinchisi: yoshlarning musiqa, rassomlik, adabiyot,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71" name="TextShape 76"/>
          <p:cNvSpPr txBox="1"/>
          <p:nvPr/>
        </p:nvSpPr>
        <p:spPr>
          <a:xfrm>
            <a:off x="991080" y="8227080"/>
            <a:ext cx="60829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teatr va  san’atning boshqa  turlariga  qiziqishlarini oshirishga, iste’dodlarini yuzaga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72" name="TextShape 77"/>
          <p:cNvSpPr txBox="1"/>
          <p:nvPr/>
        </p:nvSpPr>
        <p:spPr>
          <a:xfrm>
            <a:off x="991080" y="8431560"/>
            <a:ext cx="1946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chiqarishga xizmat qiladi.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73" name="TextShape 78"/>
          <p:cNvSpPr txBox="1"/>
          <p:nvPr/>
        </p:nvSpPr>
        <p:spPr>
          <a:xfrm>
            <a:off x="1080720" y="8637480"/>
            <a:ext cx="6153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O‘qituvchi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 -barakalla,  demak,  adabiyot  va  san’at  egizak  tushunchalar.  Shuning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74" name="TextShape 79"/>
          <p:cNvSpPr txBox="1"/>
          <p:nvPr/>
        </p:nvSpPr>
        <p:spPr>
          <a:xfrm>
            <a:off x="991080" y="8841600"/>
            <a:ext cx="5711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uchun bugungi 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kun hikmatini: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Adabiyot yashasa, millat yashar deb nomladik.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75" name="TextShape 80"/>
          <p:cNvSpPr txBox="1"/>
          <p:nvPr/>
        </p:nvSpPr>
        <p:spPr>
          <a:xfrm>
            <a:off x="1080720" y="9045720"/>
            <a:ext cx="61243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Biz  yuqorida  ta’kidlaganimizdek,  adabiyot  olamida  Navoiy,  Mirza  Bobur,  Shoh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76" name="TextShape 81"/>
          <p:cNvSpPr txBox="1"/>
          <p:nvPr/>
        </p:nvSpPr>
        <p:spPr>
          <a:xfrm>
            <a:off x="991080" y="9250200"/>
            <a:ext cx="61912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Mashrab  kabi  ijodkorlarning  o‘rni  beqiyosdir.  Shuning  uchun  muhtaram  birinchi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77" name="TextShape 82"/>
          <p:cNvSpPr txBox="1"/>
          <p:nvPr/>
        </p:nvSpPr>
        <p:spPr>
          <a:xfrm>
            <a:off x="991080" y="9454320"/>
            <a:ext cx="5913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prezidentimiz I.A. Karimov A. Navoiy haqida: “Agar bu ulug‘ zotni avliyo desak,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78" name="TextShape 83"/>
          <p:cNvSpPr txBox="1"/>
          <p:nvPr/>
        </p:nvSpPr>
        <p:spPr>
          <a:xfrm>
            <a:off x="991080" y="9658440"/>
            <a:ext cx="61545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avliyolarning avliyosi, mutafakkir desak, mutafakkirlarning mutafakkiri, shoir desak,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79" name="TextShape 84"/>
          <p:cNvSpPr txBox="1"/>
          <p:nvPr/>
        </p:nvSpPr>
        <p:spPr>
          <a:xfrm>
            <a:off x="991080" y="9864000"/>
            <a:ext cx="60249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shoirlarning sultonidir,- deb e’tirof etadi. O‘tgan darsimizda esa, biz aynan, Alisher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extShape 1"/>
          <p:cNvSpPr txBox="1"/>
          <p:nvPr/>
        </p:nvSpPr>
        <p:spPr>
          <a:xfrm>
            <a:off x="991080" y="456840"/>
            <a:ext cx="61776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Navoiy ijodiga mansub “Hayrat ul-abror”  dostonidagi “Sher bilan durroj” hikoyatida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81" name="TextShape 2"/>
          <p:cNvSpPr txBox="1"/>
          <p:nvPr/>
        </p:nvSpPr>
        <p:spPr>
          <a:xfrm>
            <a:off x="991080" y="662400"/>
            <a:ext cx="62629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to‘g‘rilik  va  egrilik  tushunchalari  haqida  suhbatlashgan  edik.  Bugungi  darsimizga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82" name="TextShape 3"/>
          <p:cNvSpPr txBox="1"/>
          <p:nvPr/>
        </p:nvSpPr>
        <p:spPr>
          <a:xfrm>
            <a:off x="991080" y="866880"/>
            <a:ext cx="5973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hazrati Mir Alisher Navoiy bobomizning o‘zlari tashrif buyurganlar. Ular darsimiz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83" name="TextShape 4"/>
          <p:cNvSpPr txBox="1"/>
          <p:nvPr/>
        </p:nvSpPr>
        <p:spPr>
          <a:xfrm>
            <a:off x="991080" y="1071360"/>
            <a:ext cx="6171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jarayonini  kuzatib  faol  o‘quvchilarni  munosib  taqdirlab  boradilar.  (Navoiy  sekin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84" name="TextShape 5"/>
          <p:cNvSpPr txBox="1"/>
          <p:nvPr/>
        </p:nvSpPr>
        <p:spPr>
          <a:xfrm>
            <a:off x="991080" y="1275480"/>
            <a:ext cx="6269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o‘rnidan  turib:  “Turk  nazmida  chu  men  tortib  alam,  Ayladim  ul  mamlakatni  yak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85" name="TextShape 6"/>
          <p:cNvSpPr txBox="1"/>
          <p:nvPr/>
        </p:nvSpPr>
        <p:spPr>
          <a:xfrm>
            <a:off x="991080" y="1479600"/>
            <a:ext cx="61455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qalam”-  deb  boshlanuvchi  to‘rtligini  aytadi.  O‘quvchilar  bilan  salomlashib,  dars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86" name="TextShape 7"/>
          <p:cNvSpPr txBox="1"/>
          <p:nvPr/>
        </p:nvSpPr>
        <p:spPr>
          <a:xfrm>
            <a:off x="991080" y="1683720"/>
            <a:ext cx="802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jarayonida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87" name="TextShape 8"/>
          <p:cNvSpPr txBox="1"/>
          <p:nvPr/>
        </p:nvSpPr>
        <p:spPr>
          <a:xfrm>
            <a:off x="1903680" y="1683720"/>
            <a:ext cx="464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ularni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88" name="TextShape 9"/>
          <p:cNvSpPr txBox="1"/>
          <p:nvPr/>
        </p:nvSpPr>
        <p:spPr>
          <a:xfrm>
            <a:off x="2480400" y="1683720"/>
            <a:ext cx="573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kuzatib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89" name="TextShape 10"/>
          <p:cNvSpPr txBox="1"/>
          <p:nvPr/>
        </p:nvSpPr>
        <p:spPr>
          <a:xfrm>
            <a:off x="3167640" y="1683720"/>
            <a:ext cx="6850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borishini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90" name="TextShape 11"/>
          <p:cNvSpPr txBox="1"/>
          <p:nvPr/>
        </p:nvSpPr>
        <p:spPr>
          <a:xfrm>
            <a:off x="3963240" y="1683720"/>
            <a:ext cx="2142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va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91" name="TextShape 12"/>
          <p:cNvSpPr txBox="1"/>
          <p:nvPr/>
        </p:nvSpPr>
        <p:spPr>
          <a:xfrm>
            <a:off x="4295520" y="1683720"/>
            <a:ext cx="10432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munosiblarini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92" name="TextShape 13"/>
          <p:cNvSpPr txBox="1"/>
          <p:nvPr/>
        </p:nvSpPr>
        <p:spPr>
          <a:xfrm>
            <a:off x="5445000" y="1683720"/>
            <a:ext cx="375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oltin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93" name="TextShape 14"/>
          <p:cNvSpPr txBox="1"/>
          <p:nvPr/>
        </p:nvSpPr>
        <p:spPr>
          <a:xfrm>
            <a:off x="5933520" y="1683720"/>
            <a:ext cx="622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tangalar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94" name="TextShape 15"/>
          <p:cNvSpPr txBox="1"/>
          <p:nvPr/>
        </p:nvSpPr>
        <p:spPr>
          <a:xfrm>
            <a:off x="6667200" y="1683720"/>
            <a:ext cx="404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bilan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95" name="TextShape 16"/>
          <p:cNvSpPr txBox="1"/>
          <p:nvPr/>
        </p:nvSpPr>
        <p:spPr>
          <a:xfrm>
            <a:off x="991080" y="1889640"/>
            <a:ext cx="2387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rag‘batlantirib borishini aytadi).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96" name="TextShape 17"/>
          <p:cNvSpPr txBox="1"/>
          <p:nvPr/>
        </p:nvSpPr>
        <p:spPr>
          <a:xfrm>
            <a:off x="1080720" y="2093760"/>
            <a:ext cx="5942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II. O‘tgan mavzuni mustahkamlash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Amaliy mashg‘ulot daftaridagi topshiriqlar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97" name="TextShape 18"/>
          <p:cNvSpPr txBox="1"/>
          <p:nvPr/>
        </p:nvSpPr>
        <p:spPr>
          <a:xfrm>
            <a:off x="991080" y="2298240"/>
            <a:ext cx="6093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muhokama  qilinadi. Keyin  o‘tilgan mavzuni mustahkamlash uchun 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“Beshta izoh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”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98" name="TextShape 19"/>
          <p:cNvSpPr txBox="1"/>
          <p:nvPr/>
        </p:nvSpPr>
        <p:spPr>
          <a:xfrm>
            <a:off x="991080" y="2502360"/>
            <a:ext cx="61758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metodidan foydalaniladi, 3-daqiqa vaqt beriladi, buning uchun quyidagi  tarqatmadan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799" name="TextShape 20"/>
          <p:cNvSpPr txBox="1"/>
          <p:nvPr/>
        </p:nvSpPr>
        <p:spPr>
          <a:xfrm>
            <a:off x="991080" y="2706480"/>
            <a:ext cx="6194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foydalaniladi.  Tarqatmaga  izoh  yozgunicha  Navoiyning  “Kelmadi”  radifli  g‘azali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00" name="TextShape 21"/>
          <p:cNvSpPr txBox="1"/>
          <p:nvPr/>
        </p:nvSpPr>
        <p:spPr>
          <a:xfrm>
            <a:off x="991080" y="2910600"/>
            <a:ext cx="6148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kuyi  va  musiqasi  ohista  yangrab  turadi.  Izoh  bergan  o‘quvchilar  juftliklari  ham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01" name="TextShape 22"/>
          <p:cNvSpPr txBox="1"/>
          <p:nvPr/>
        </p:nvSpPr>
        <p:spPr>
          <a:xfrm>
            <a:off x="991080" y="3115080"/>
            <a:ext cx="1719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rag‘batlantirib boriladi.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02" name="TextShape 23"/>
          <p:cNvSpPr txBox="1"/>
          <p:nvPr/>
        </p:nvSpPr>
        <p:spPr>
          <a:xfrm>
            <a:off x="1080720" y="3318120"/>
            <a:ext cx="139680" cy="15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1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110" b="0" strike="noStrike" spc="-1">
              <a:latin typeface="Times New Roman"/>
            </a:endParaRPr>
          </a:p>
        </p:txBody>
      </p:sp>
      <p:sp>
        <p:nvSpPr>
          <p:cNvPr id="803" name="TextShape 24"/>
          <p:cNvSpPr txBox="1"/>
          <p:nvPr/>
        </p:nvSpPr>
        <p:spPr>
          <a:xfrm>
            <a:off x="1221120" y="3487320"/>
            <a:ext cx="224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№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04" name="TextShape 25"/>
          <p:cNvSpPr txBox="1"/>
          <p:nvPr/>
        </p:nvSpPr>
        <p:spPr>
          <a:xfrm>
            <a:off x="2597400" y="3487320"/>
            <a:ext cx="1611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Tushunchalar tahlili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05" name="Freeform 26"/>
          <p:cNvSpPr/>
          <p:nvPr/>
        </p:nvSpPr>
        <p:spPr>
          <a:xfrm>
            <a:off x="1149120" y="3473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06" name="Freeform 27"/>
          <p:cNvSpPr/>
          <p:nvPr/>
        </p:nvSpPr>
        <p:spPr>
          <a:xfrm>
            <a:off x="1149120" y="3473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07" name="Freeform 28"/>
          <p:cNvSpPr/>
          <p:nvPr/>
        </p:nvSpPr>
        <p:spPr>
          <a:xfrm>
            <a:off x="1155240" y="347328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08" name="Freeform 29"/>
          <p:cNvSpPr/>
          <p:nvPr/>
        </p:nvSpPr>
        <p:spPr>
          <a:xfrm>
            <a:off x="1437120" y="3473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09" name="Freeform 30"/>
          <p:cNvSpPr/>
          <p:nvPr/>
        </p:nvSpPr>
        <p:spPr>
          <a:xfrm>
            <a:off x="1443240" y="347328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10" name="Freeform 31"/>
          <p:cNvSpPr/>
          <p:nvPr/>
        </p:nvSpPr>
        <p:spPr>
          <a:xfrm>
            <a:off x="5309280" y="3473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11" name="Freeform 32"/>
          <p:cNvSpPr/>
          <p:nvPr/>
        </p:nvSpPr>
        <p:spPr>
          <a:xfrm>
            <a:off x="5315400" y="347328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12" name="Freeform 33"/>
          <p:cNvSpPr/>
          <p:nvPr/>
        </p:nvSpPr>
        <p:spPr>
          <a:xfrm>
            <a:off x="7019280" y="3473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13" name="Freeform 34"/>
          <p:cNvSpPr/>
          <p:nvPr/>
        </p:nvSpPr>
        <p:spPr>
          <a:xfrm>
            <a:off x="7019280" y="3473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14" name="Freeform 35"/>
          <p:cNvSpPr/>
          <p:nvPr/>
        </p:nvSpPr>
        <p:spPr>
          <a:xfrm>
            <a:off x="1149120" y="3479400"/>
            <a:ext cx="6840" cy="205200"/>
          </a:xfrm>
          <a:custGeom>
            <a:avLst/>
            <a:gdLst/>
            <a:ahLst/>
            <a:cxnLst/>
            <a:rect l="0" t="0" r="r" b="b"/>
            <a:pathLst>
              <a:path w="19" h="570">
                <a:moveTo>
                  <a:pt x="0" y="569"/>
                </a:moveTo>
                <a:lnTo>
                  <a:pt x="18" y="569"/>
                </a:lnTo>
                <a:lnTo>
                  <a:pt x="18" y="0"/>
                </a:lnTo>
                <a:lnTo>
                  <a:pt x="0" y="0"/>
                </a:lnTo>
                <a:lnTo>
                  <a:pt x="0" y="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15" name="Freeform 36"/>
          <p:cNvSpPr/>
          <p:nvPr/>
        </p:nvSpPr>
        <p:spPr>
          <a:xfrm>
            <a:off x="1437120" y="3479400"/>
            <a:ext cx="6840" cy="205200"/>
          </a:xfrm>
          <a:custGeom>
            <a:avLst/>
            <a:gdLst/>
            <a:ahLst/>
            <a:cxnLst/>
            <a:rect l="0" t="0" r="r" b="b"/>
            <a:pathLst>
              <a:path w="19" h="570">
                <a:moveTo>
                  <a:pt x="0" y="569"/>
                </a:moveTo>
                <a:lnTo>
                  <a:pt x="18" y="569"/>
                </a:lnTo>
                <a:lnTo>
                  <a:pt x="18" y="0"/>
                </a:lnTo>
                <a:lnTo>
                  <a:pt x="0" y="0"/>
                </a:lnTo>
                <a:lnTo>
                  <a:pt x="0" y="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16" name="Freeform 37"/>
          <p:cNvSpPr/>
          <p:nvPr/>
        </p:nvSpPr>
        <p:spPr>
          <a:xfrm>
            <a:off x="5309280" y="3479400"/>
            <a:ext cx="6840" cy="205200"/>
          </a:xfrm>
          <a:custGeom>
            <a:avLst/>
            <a:gdLst/>
            <a:ahLst/>
            <a:cxnLst/>
            <a:rect l="0" t="0" r="r" b="b"/>
            <a:pathLst>
              <a:path w="19" h="570">
                <a:moveTo>
                  <a:pt x="0" y="569"/>
                </a:moveTo>
                <a:lnTo>
                  <a:pt x="18" y="569"/>
                </a:lnTo>
                <a:lnTo>
                  <a:pt x="18" y="0"/>
                </a:lnTo>
                <a:lnTo>
                  <a:pt x="0" y="0"/>
                </a:lnTo>
                <a:lnTo>
                  <a:pt x="0" y="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17" name="Freeform 38"/>
          <p:cNvSpPr/>
          <p:nvPr/>
        </p:nvSpPr>
        <p:spPr>
          <a:xfrm>
            <a:off x="7019280" y="3479400"/>
            <a:ext cx="6840" cy="205200"/>
          </a:xfrm>
          <a:custGeom>
            <a:avLst/>
            <a:gdLst/>
            <a:ahLst/>
            <a:cxnLst/>
            <a:rect l="0" t="0" r="r" b="b"/>
            <a:pathLst>
              <a:path w="19" h="570">
                <a:moveTo>
                  <a:pt x="0" y="569"/>
                </a:moveTo>
                <a:lnTo>
                  <a:pt x="18" y="569"/>
                </a:lnTo>
                <a:lnTo>
                  <a:pt x="18" y="0"/>
                </a:lnTo>
                <a:lnTo>
                  <a:pt x="0" y="0"/>
                </a:lnTo>
                <a:lnTo>
                  <a:pt x="0" y="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18" name="TextShape 39"/>
          <p:cNvSpPr txBox="1"/>
          <p:nvPr/>
        </p:nvSpPr>
        <p:spPr>
          <a:xfrm>
            <a:off x="5999760" y="3487320"/>
            <a:ext cx="3834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Izoh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19" name="TextShape 40"/>
          <p:cNvSpPr txBox="1"/>
          <p:nvPr/>
        </p:nvSpPr>
        <p:spPr>
          <a:xfrm>
            <a:off x="1221120" y="38012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1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20" name="TextShape 41"/>
          <p:cNvSpPr txBox="1"/>
          <p:nvPr/>
        </p:nvSpPr>
        <p:spPr>
          <a:xfrm>
            <a:off x="1509120" y="3697560"/>
            <a:ext cx="3740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“Hayrat ul-abror” dostoni qaysi asar tarkibidan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21" name="TextShape 42"/>
          <p:cNvSpPr txBox="1"/>
          <p:nvPr/>
        </p:nvSpPr>
        <p:spPr>
          <a:xfrm>
            <a:off x="1509120" y="3903120"/>
            <a:ext cx="703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olingan?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22" name="Freeform 43"/>
          <p:cNvSpPr/>
          <p:nvPr/>
        </p:nvSpPr>
        <p:spPr>
          <a:xfrm>
            <a:off x="1149120" y="36838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23" name="Freeform 44"/>
          <p:cNvSpPr/>
          <p:nvPr/>
        </p:nvSpPr>
        <p:spPr>
          <a:xfrm>
            <a:off x="1155240" y="368388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24" name="Freeform 45"/>
          <p:cNvSpPr/>
          <p:nvPr/>
        </p:nvSpPr>
        <p:spPr>
          <a:xfrm>
            <a:off x="1437120" y="36838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25" name="Freeform 46"/>
          <p:cNvSpPr/>
          <p:nvPr/>
        </p:nvSpPr>
        <p:spPr>
          <a:xfrm>
            <a:off x="1443240" y="368388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26" name="Freeform 47"/>
          <p:cNvSpPr/>
          <p:nvPr/>
        </p:nvSpPr>
        <p:spPr>
          <a:xfrm>
            <a:off x="5309280" y="36838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27" name="Freeform 48"/>
          <p:cNvSpPr/>
          <p:nvPr/>
        </p:nvSpPr>
        <p:spPr>
          <a:xfrm>
            <a:off x="5315400" y="368388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28" name="Freeform 49"/>
          <p:cNvSpPr/>
          <p:nvPr/>
        </p:nvSpPr>
        <p:spPr>
          <a:xfrm>
            <a:off x="7019280" y="36838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29" name="Freeform 50"/>
          <p:cNvSpPr/>
          <p:nvPr/>
        </p:nvSpPr>
        <p:spPr>
          <a:xfrm>
            <a:off x="1149120" y="36900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30" name="Freeform 51"/>
          <p:cNvSpPr/>
          <p:nvPr/>
        </p:nvSpPr>
        <p:spPr>
          <a:xfrm>
            <a:off x="1437120" y="36900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31" name="Freeform 52"/>
          <p:cNvSpPr/>
          <p:nvPr/>
        </p:nvSpPr>
        <p:spPr>
          <a:xfrm>
            <a:off x="5309280" y="36900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32" name="Freeform 53"/>
          <p:cNvSpPr/>
          <p:nvPr/>
        </p:nvSpPr>
        <p:spPr>
          <a:xfrm>
            <a:off x="7019280" y="36900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33" name="TextShape 54"/>
          <p:cNvSpPr txBox="1"/>
          <p:nvPr/>
        </p:nvSpPr>
        <p:spPr>
          <a:xfrm>
            <a:off x="5380920" y="38012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34" name="TextShape 55"/>
          <p:cNvSpPr txBox="1"/>
          <p:nvPr/>
        </p:nvSpPr>
        <p:spPr>
          <a:xfrm>
            <a:off x="1221120" y="41133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2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35" name="TextShape 56"/>
          <p:cNvSpPr txBox="1"/>
          <p:nvPr/>
        </p:nvSpPr>
        <p:spPr>
          <a:xfrm>
            <a:off x="1509120" y="4113360"/>
            <a:ext cx="29343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“Hayrat ul-abror” so‘zining ma’nosi?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36" name="Freeform 57"/>
          <p:cNvSpPr/>
          <p:nvPr/>
        </p:nvSpPr>
        <p:spPr>
          <a:xfrm>
            <a:off x="1149120" y="41000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37" name="Freeform 58"/>
          <p:cNvSpPr/>
          <p:nvPr/>
        </p:nvSpPr>
        <p:spPr>
          <a:xfrm>
            <a:off x="1155240" y="410004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38" name="Freeform 59"/>
          <p:cNvSpPr/>
          <p:nvPr/>
        </p:nvSpPr>
        <p:spPr>
          <a:xfrm>
            <a:off x="1437120" y="41000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39" name="Freeform 60"/>
          <p:cNvSpPr/>
          <p:nvPr/>
        </p:nvSpPr>
        <p:spPr>
          <a:xfrm>
            <a:off x="1443240" y="410004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40" name="Freeform 61"/>
          <p:cNvSpPr/>
          <p:nvPr/>
        </p:nvSpPr>
        <p:spPr>
          <a:xfrm>
            <a:off x="5309280" y="41000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41" name="Freeform 62"/>
          <p:cNvSpPr/>
          <p:nvPr/>
        </p:nvSpPr>
        <p:spPr>
          <a:xfrm>
            <a:off x="5315400" y="410004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42" name="Freeform 63"/>
          <p:cNvSpPr/>
          <p:nvPr/>
        </p:nvSpPr>
        <p:spPr>
          <a:xfrm>
            <a:off x="7019280" y="41000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43" name="Freeform 64"/>
          <p:cNvSpPr/>
          <p:nvPr/>
        </p:nvSpPr>
        <p:spPr>
          <a:xfrm>
            <a:off x="1149120" y="41061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44" name="Freeform 65"/>
          <p:cNvSpPr/>
          <p:nvPr/>
        </p:nvSpPr>
        <p:spPr>
          <a:xfrm>
            <a:off x="1437120" y="41061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45" name="Freeform 66"/>
          <p:cNvSpPr/>
          <p:nvPr/>
        </p:nvSpPr>
        <p:spPr>
          <a:xfrm>
            <a:off x="5309280" y="41061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46" name="Freeform 67"/>
          <p:cNvSpPr/>
          <p:nvPr/>
        </p:nvSpPr>
        <p:spPr>
          <a:xfrm>
            <a:off x="7019280" y="41061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47" name="TextShape 68"/>
          <p:cNvSpPr txBox="1"/>
          <p:nvPr/>
        </p:nvSpPr>
        <p:spPr>
          <a:xfrm>
            <a:off x="5380920" y="41133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48" name="TextShape 69"/>
          <p:cNvSpPr txBox="1"/>
          <p:nvPr/>
        </p:nvSpPr>
        <p:spPr>
          <a:xfrm>
            <a:off x="1221120" y="4425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3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49" name="TextShape 70"/>
          <p:cNvSpPr txBox="1"/>
          <p:nvPr/>
        </p:nvSpPr>
        <p:spPr>
          <a:xfrm>
            <a:off x="1509120" y="4323960"/>
            <a:ext cx="37375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“Hayrat ul-abror” dostoni necha bobdan tashkil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50" name="TextShape 71"/>
          <p:cNvSpPr txBox="1"/>
          <p:nvPr/>
        </p:nvSpPr>
        <p:spPr>
          <a:xfrm>
            <a:off x="1509120" y="4528080"/>
            <a:ext cx="662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topgan?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51" name="Freeform 72"/>
          <p:cNvSpPr/>
          <p:nvPr/>
        </p:nvSpPr>
        <p:spPr>
          <a:xfrm>
            <a:off x="1149120" y="4310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52" name="Freeform 73"/>
          <p:cNvSpPr/>
          <p:nvPr/>
        </p:nvSpPr>
        <p:spPr>
          <a:xfrm>
            <a:off x="1155240" y="431028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53" name="Freeform 74"/>
          <p:cNvSpPr/>
          <p:nvPr/>
        </p:nvSpPr>
        <p:spPr>
          <a:xfrm>
            <a:off x="1437120" y="4310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54" name="Freeform 75"/>
          <p:cNvSpPr/>
          <p:nvPr/>
        </p:nvSpPr>
        <p:spPr>
          <a:xfrm>
            <a:off x="1443240" y="431028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55" name="Freeform 76"/>
          <p:cNvSpPr/>
          <p:nvPr/>
        </p:nvSpPr>
        <p:spPr>
          <a:xfrm>
            <a:off x="5309280" y="4310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56" name="Freeform 77"/>
          <p:cNvSpPr/>
          <p:nvPr/>
        </p:nvSpPr>
        <p:spPr>
          <a:xfrm>
            <a:off x="5315400" y="431028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57" name="Freeform 78"/>
          <p:cNvSpPr/>
          <p:nvPr/>
        </p:nvSpPr>
        <p:spPr>
          <a:xfrm>
            <a:off x="7019280" y="4310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58" name="Freeform 79"/>
          <p:cNvSpPr/>
          <p:nvPr/>
        </p:nvSpPr>
        <p:spPr>
          <a:xfrm>
            <a:off x="1149120" y="43164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59" name="Freeform 80"/>
          <p:cNvSpPr/>
          <p:nvPr/>
        </p:nvSpPr>
        <p:spPr>
          <a:xfrm>
            <a:off x="1437120" y="43164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60" name="Freeform 81"/>
          <p:cNvSpPr/>
          <p:nvPr/>
        </p:nvSpPr>
        <p:spPr>
          <a:xfrm>
            <a:off x="5309280" y="43164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61" name="Freeform 82"/>
          <p:cNvSpPr/>
          <p:nvPr/>
        </p:nvSpPr>
        <p:spPr>
          <a:xfrm>
            <a:off x="7019280" y="43164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62" name="TextShape 83"/>
          <p:cNvSpPr txBox="1"/>
          <p:nvPr/>
        </p:nvSpPr>
        <p:spPr>
          <a:xfrm>
            <a:off x="5380920" y="4425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63" name="TextShape 84"/>
          <p:cNvSpPr txBox="1"/>
          <p:nvPr/>
        </p:nvSpPr>
        <p:spPr>
          <a:xfrm>
            <a:off x="1221120" y="4842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4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64" name="TextShape 85"/>
          <p:cNvSpPr txBox="1"/>
          <p:nvPr/>
        </p:nvSpPr>
        <p:spPr>
          <a:xfrm>
            <a:off x="1509120" y="4739760"/>
            <a:ext cx="30549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“Sher bilan durroj” hikoyati nechanchi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65" name="TextShape 86"/>
          <p:cNvSpPr txBox="1"/>
          <p:nvPr/>
        </p:nvSpPr>
        <p:spPr>
          <a:xfrm>
            <a:off x="1509120" y="4944240"/>
            <a:ext cx="1712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maqolatidan olingan?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66" name="Freeform 87"/>
          <p:cNvSpPr/>
          <p:nvPr/>
        </p:nvSpPr>
        <p:spPr>
          <a:xfrm>
            <a:off x="1149120" y="4726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67" name="Freeform 88"/>
          <p:cNvSpPr/>
          <p:nvPr/>
        </p:nvSpPr>
        <p:spPr>
          <a:xfrm>
            <a:off x="1155240" y="472644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68" name="Freeform 89"/>
          <p:cNvSpPr/>
          <p:nvPr/>
        </p:nvSpPr>
        <p:spPr>
          <a:xfrm>
            <a:off x="1437120" y="4726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69" name="Freeform 90"/>
          <p:cNvSpPr/>
          <p:nvPr/>
        </p:nvSpPr>
        <p:spPr>
          <a:xfrm>
            <a:off x="1443240" y="472644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70" name="Freeform 91"/>
          <p:cNvSpPr/>
          <p:nvPr/>
        </p:nvSpPr>
        <p:spPr>
          <a:xfrm>
            <a:off x="5309280" y="4726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71" name="Freeform 92"/>
          <p:cNvSpPr/>
          <p:nvPr/>
        </p:nvSpPr>
        <p:spPr>
          <a:xfrm>
            <a:off x="5315400" y="472644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72" name="Freeform 93"/>
          <p:cNvSpPr/>
          <p:nvPr/>
        </p:nvSpPr>
        <p:spPr>
          <a:xfrm>
            <a:off x="7019280" y="4726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73" name="Freeform 94"/>
          <p:cNvSpPr/>
          <p:nvPr/>
        </p:nvSpPr>
        <p:spPr>
          <a:xfrm>
            <a:off x="1149120" y="473256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74" name="Freeform 95"/>
          <p:cNvSpPr/>
          <p:nvPr/>
        </p:nvSpPr>
        <p:spPr>
          <a:xfrm>
            <a:off x="1437120" y="473256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75" name="Freeform 96"/>
          <p:cNvSpPr/>
          <p:nvPr/>
        </p:nvSpPr>
        <p:spPr>
          <a:xfrm>
            <a:off x="5309280" y="473256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76" name="Freeform 97"/>
          <p:cNvSpPr/>
          <p:nvPr/>
        </p:nvSpPr>
        <p:spPr>
          <a:xfrm>
            <a:off x="7019280" y="473256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77" name="TextShape 98"/>
          <p:cNvSpPr txBox="1"/>
          <p:nvPr/>
        </p:nvSpPr>
        <p:spPr>
          <a:xfrm>
            <a:off x="5380920" y="4842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78" name="TextShape 99"/>
          <p:cNvSpPr txBox="1"/>
          <p:nvPr/>
        </p:nvSpPr>
        <p:spPr>
          <a:xfrm>
            <a:off x="1221120" y="52261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5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79" name="TextShape 100"/>
          <p:cNvSpPr txBox="1"/>
          <p:nvPr/>
        </p:nvSpPr>
        <p:spPr>
          <a:xfrm>
            <a:off x="1509120" y="5226120"/>
            <a:ext cx="29512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O‘ninchi maqolat qanday nomlanadi?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80" name="Freeform 101"/>
          <p:cNvSpPr/>
          <p:nvPr/>
        </p:nvSpPr>
        <p:spPr>
          <a:xfrm>
            <a:off x="1149120" y="51408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81" name="Freeform 102"/>
          <p:cNvSpPr/>
          <p:nvPr/>
        </p:nvSpPr>
        <p:spPr>
          <a:xfrm>
            <a:off x="1155240" y="514080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82" name="Freeform 103"/>
          <p:cNvSpPr/>
          <p:nvPr/>
        </p:nvSpPr>
        <p:spPr>
          <a:xfrm>
            <a:off x="1437120" y="51408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83" name="Freeform 104"/>
          <p:cNvSpPr/>
          <p:nvPr/>
        </p:nvSpPr>
        <p:spPr>
          <a:xfrm>
            <a:off x="1443240" y="514080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84" name="Freeform 105"/>
          <p:cNvSpPr/>
          <p:nvPr/>
        </p:nvSpPr>
        <p:spPr>
          <a:xfrm>
            <a:off x="5309280" y="51408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85" name="Freeform 106"/>
          <p:cNvSpPr/>
          <p:nvPr/>
        </p:nvSpPr>
        <p:spPr>
          <a:xfrm>
            <a:off x="5315400" y="514080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86" name="Freeform 107"/>
          <p:cNvSpPr/>
          <p:nvPr/>
        </p:nvSpPr>
        <p:spPr>
          <a:xfrm>
            <a:off x="7019280" y="51408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87" name="Freeform 108"/>
          <p:cNvSpPr/>
          <p:nvPr/>
        </p:nvSpPr>
        <p:spPr>
          <a:xfrm>
            <a:off x="1149120" y="5146920"/>
            <a:ext cx="6840" cy="349920"/>
          </a:xfrm>
          <a:custGeom>
            <a:avLst/>
            <a:gdLst/>
            <a:ahLst/>
            <a:cxnLst/>
            <a:rect l="0" t="0" r="r" b="b"/>
            <a:pathLst>
              <a:path w="19" h="972">
                <a:moveTo>
                  <a:pt x="0" y="971"/>
                </a:moveTo>
                <a:lnTo>
                  <a:pt x="18" y="971"/>
                </a:lnTo>
                <a:lnTo>
                  <a:pt x="18" y="0"/>
                </a:lnTo>
                <a:lnTo>
                  <a:pt x="0" y="0"/>
                </a:lnTo>
                <a:lnTo>
                  <a:pt x="0" y="9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88" name="Freeform 109"/>
          <p:cNvSpPr/>
          <p:nvPr/>
        </p:nvSpPr>
        <p:spPr>
          <a:xfrm>
            <a:off x="1437120" y="5146920"/>
            <a:ext cx="6840" cy="349920"/>
          </a:xfrm>
          <a:custGeom>
            <a:avLst/>
            <a:gdLst/>
            <a:ahLst/>
            <a:cxnLst/>
            <a:rect l="0" t="0" r="r" b="b"/>
            <a:pathLst>
              <a:path w="19" h="972">
                <a:moveTo>
                  <a:pt x="0" y="971"/>
                </a:moveTo>
                <a:lnTo>
                  <a:pt x="18" y="971"/>
                </a:lnTo>
                <a:lnTo>
                  <a:pt x="18" y="0"/>
                </a:lnTo>
                <a:lnTo>
                  <a:pt x="0" y="0"/>
                </a:lnTo>
                <a:lnTo>
                  <a:pt x="0" y="9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89" name="Freeform 110"/>
          <p:cNvSpPr/>
          <p:nvPr/>
        </p:nvSpPr>
        <p:spPr>
          <a:xfrm>
            <a:off x="5309280" y="5146920"/>
            <a:ext cx="6840" cy="349920"/>
          </a:xfrm>
          <a:custGeom>
            <a:avLst/>
            <a:gdLst/>
            <a:ahLst/>
            <a:cxnLst/>
            <a:rect l="0" t="0" r="r" b="b"/>
            <a:pathLst>
              <a:path w="19" h="972">
                <a:moveTo>
                  <a:pt x="0" y="971"/>
                </a:moveTo>
                <a:lnTo>
                  <a:pt x="18" y="971"/>
                </a:lnTo>
                <a:lnTo>
                  <a:pt x="18" y="0"/>
                </a:lnTo>
                <a:lnTo>
                  <a:pt x="0" y="0"/>
                </a:lnTo>
                <a:lnTo>
                  <a:pt x="0" y="9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90" name="Freeform 111"/>
          <p:cNvSpPr/>
          <p:nvPr/>
        </p:nvSpPr>
        <p:spPr>
          <a:xfrm>
            <a:off x="7019280" y="5146920"/>
            <a:ext cx="6840" cy="349920"/>
          </a:xfrm>
          <a:custGeom>
            <a:avLst/>
            <a:gdLst/>
            <a:ahLst/>
            <a:cxnLst/>
            <a:rect l="0" t="0" r="r" b="b"/>
            <a:pathLst>
              <a:path w="19" h="972">
                <a:moveTo>
                  <a:pt x="0" y="971"/>
                </a:moveTo>
                <a:lnTo>
                  <a:pt x="18" y="971"/>
                </a:lnTo>
                <a:lnTo>
                  <a:pt x="18" y="0"/>
                </a:lnTo>
                <a:lnTo>
                  <a:pt x="0" y="0"/>
                </a:lnTo>
                <a:lnTo>
                  <a:pt x="0" y="9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91" name="TextShape 112"/>
          <p:cNvSpPr txBox="1"/>
          <p:nvPr/>
        </p:nvSpPr>
        <p:spPr>
          <a:xfrm>
            <a:off x="6167520" y="52261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892" name="TextShape 113"/>
          <p:cNvSpPr txBox="1"/>
          <p:nvPr/>
        </p:nvSpPr>
        <p:spPr>
          <a:xfrm>
            <a:off x="4086720" y="5506920"/>
            <a:ext cx="139680" cy="15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1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110" b="0" strike="noStrike" spc="-1">
              <a:latin typeface="Times New Roman"/>
            </a:endParaRPr>
          </a:p>
        </p:txBody>
      </p:sp>
      <p:sp>
        <p:nvSpPr>
          <p:cNvPr id="893" name="TextShape 114"/>
          <p:cNvSpPr txBox="1"/>
          <p:nvPr/>
        </p:nvSpPr>
        <p:spPr>
          <a:xfrm>
            <a:off x="4086720" y="5666760"/>
            <a:ext cx="139680" cy="15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1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110" b="0" strike="noStrike" spc="-1">
              <a:latin typeface="Times New Roman"/>
            </a:endParaRPr>
          </a:p>
        </p:txBody>
      </p:sp>
      <p:sp>
        <p:nvSpPr>
          <p:cNvPr id="894" name="Freeform 115"/>
          <p:cNvSpPr/>
          <p:nvPr/>
        </p:nvSpPr>
        <p:spPr>
          <a:xfrm>
            <a:off x="1149120" y="54961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95" name="Freeform 116"/>
          <p:cNvSpPr/>
          <p:nvPr/>
        </p:nvSpPr>
        <p:spPr>
          <a:xfrm>
            <a:off x="1149120" y="54961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96" name="Freeform 117"/>
          <p:cNvSpPr/>
          <p:nvPr/>
        </p:nvSpPr>
        <p:spPr>
          <a:xfrm>
            <a:off x="1155240" y="54961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97" name="Freeform 118"/>
          <p:cNvSpPr/>
          <p:nvPr/>
        </p:nvSpPr>
        <p:spPr>
          <a:xfrm>
            <a:off x="1161360" y="5496120"/>
            <a:ext cx="276480" cy="6840"/>
          </a:xfrm>
          <a:custGeom>
            <a:avLst/>
            <a:gdLst/>
            <a:ahLst/>
            <a:cxnLst/>
            <a:rect l="0" t="0" r="r" b="b"/>
            <a:pathLst>
              <a:path w="768" h="19">
                <a:moveTo>
                  <a:pt x="0" y="18"/>
                </a:moveTo>
                <a:lnTo>
                  <a:pt x="767" y="18"/>
                </a:lnTo>
                <a:lnTo>
                  <a:pt x="767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98" name="Freeform 119"/>
          <p:cNvSpPr/>
          <p:nvPr/>
        </p:nvSpPr>
        <p:spPr>
          <a:xfrm>
            <a:off x="1437120" y="54961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899" name="Freeform 120"/>
          <p:cNvSpPr/>
          <p:nvPr/>
        </p:nvSpPr>
        <p:spPr>
          <a:xfrm>
            <a:off x="1443240" y="549612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00" name="Freeform 121"/>
          <p:cNvSpPr/>
          <p:nvPr/>
        </p:nvSpPr>
        <p:spPr>
          <a:xfrm>
            <a:off x="5309280" y="54961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01" name="Freeform 122"/>
          <p:cNvSpPr/>
          <p:nvPr/>
        </p:nvSpPr>
        <p:spPr>
          <a:xfrm>
            <a:off x="5315400" y="549612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02" name="Freeform 123"/>
          <p:cNvSpPr/>
          <p:nvPr/>
        </p:nvSpPr>
        <p:spPr>
          <a:xfrm>
            <a:off x="7019280" y="54961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03" name="TextShape 124"/>
          <p:cNvSpPr txBox="1"/>
          <p:nvPr/>
        </p:nvSpPr>
        <p:spPr>
          <a:xfrm>
            <a:off x="4086720" y="5828400"/>
            <a:ext cx="139680" cy="15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1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110" b="0" strike="noStrike" spc="-1">
              <a:latin typeface="Times New Roman"/>
            </a:endParaRPr>
          </a:p>
        </p:txBody>
      </p:sp>
      <p:sp>
        <p:nvSpPr>
          <p:cNvPr id="904" name="TextShape 125"/>
          <p:cNvSpPr txBox="1"/>
          <p:nvPr/>
        </p:nvSpPr>
        <p:spPr>
          <a:xfrm>
            <a:off x="1221120" y="6027840"/>
            <a:ext cx="224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№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05" name="TextShape 126"/>
          <p:cNvSpPr txBox="1"/>
          <p:nvPr/>
        </p:nvSpPr>
        <p:spPr>
          <a:xfrm>
            <a:off x="2597400" y="6027840"/>
            <a:ext cx="1611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Tushunchalar tahlili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06" name="Freeform 127"/>
          <p:cNvSpPr/>
          <p:nvPr/>
        </p:nvSpPr>
        <p:spPr>
          <a:xfrm>
            <a:off x="1149120" y="5983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07" name="Freeform 128"/>
          <p:cNvSpPr/>
          <p:nvPr/>
        </p:nvSpPr>
        <p:spPr>
          <a:xfrm>
            <a:off x="1149120" y="5983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08" name="Freeform 129"/>
          <p:cNvSpPr/>
          <p:nvPr/>
        </p:nvSpPr>
        <p:spPr>
          <a:xfrm>
            <a:off x="1155240" y="5983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09" name="Freeform 130"/>
          <p:cNvSpPr/>
          <p:nvPr/>
        </p:nvSpPr>
        <p:spPr>
          <a:xfrm>
            <a:off x="1161360" y="5983560"/>
            <a:ext cx="276480" cy="6840"/>
          </a:xfrm>
          <a:custGeom>
            <a:avLst/>
            <a:gdLst/>
            <a:ahLst/>
            <a:cxnLst/>
            <a:rect l="0" t="0" r="r" b="b"/>
            <a:pathLst>
              <a:path w="768" h="19">
                <a:moveTo>
                  <a:pt x="0" y="18"/>
                </a:moveTo>
                <a:lnTo>
                  <a:pt x="767" y="18"/>
                </a:lnTo>
                <a:lnTo>
                  <a:pt x="767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10" name="Freeform 131"/>
          <p:cNvSpPr/>
          <p:nvPr/>
        </p:nvSpPr>
        <p:spPr>
          <a:xfrm>
            <a:off x="1437120" y="5983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11" name="Freeform 132"/>
          <p:cNvSpPr/>
          <p:nvPr/>
        </p:nvSpPr>
        <p:spPr>
          <a:xfrm>
            <a:off x="1443240" y="598356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12" name="Freeform 133"/>
          <p:cNvSpPr/>
          <p:nvPr/>
        </p:nvSpPr>
        <p:spPr>
          <a:xfrm>
            <a:off x="5309280" y="5983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13" name="Freeform 134"/>
          <p:cNvSpPr/>
          <p:nvPr/>
        </p:nvSpPr>
        <p:spPr>
          <a:xfrm>
            <a:off x="5315400" y="598356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14" name="Freeform 135"/>
          <p:cNvSpPr/>
          <p:nvPr/>
        </p:nvSpPr>
        <p:spPr>
          <a:xfrm>
            <a:off x="7019280" y="5983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15" name="Freeform 136"/>
          <p:cNvSpPr/>
          <p:nvPr/>
        </p:nvSpPr>
        <p:spPr>
          <a:xfrm>
            <a:off x="1149120" y="5989680"/>
            <a:ext cx="6840" cy="266400"/>
          </a:xfrm>
          <a:custGeom>
            <a:avLst/>
            <a:gdLst/>
            <a:ahLst/>
            <a:cxnLst/>
            <a:rect l="0" t="0" r="r" b="b"/>
            <a:pathLst>
              <a:path w="19" h="740">
                <a:moveTo>
                  <a:pt x="0" y="739"/>
                </a:moveTo>
                <a:lnTo>
                  <a:pt x="18" y="739"/>
                </a:lnTo>
                <a:lnTo>
                  <a:pt x="18" y="0"/>
                </a:lnTo>
                <a:lnTo>
                  <a:pt x="0" y="0"/>
                </a:lnTo>
                <a:lnTo>
                  <a:pt x="0" y="7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16" name="Freeform 137"/>
          <p:cNvSpPr/>
          <p:nvPr/>
        </p:nvSpPr>
        <p:spPr>
          <a:xfrm>
            <a:off x="1437120" y="5989680"/>
            <a:ext cx="6840" cy="266400"/>
          </a:xfrm>
          <a:custGeom>
            <a:avLst/>
            <a:gdLst/>
            <a:ahLst/>
            <a:cxnLst/>
            <a:rect l="0" t="0" r="r" b="b"/>
            <a:pathLst>
              <a:path w="19" h="740">
                <a:moveTo>
                  <a:pt x="0" y="739"/>
                </a:moveTo>
                <a:lnTo>
                  <a:pt x="18" y="739"/>
                </a:lnTo>
                <a:lnTo>
                  <a:pt x="18" y="0"/>
                </a:lnTo>
                <a:lnTo>
                  <a:pt x="0" y="0"/>
                </a:lnTo>
                <a:lnTo>
                  <a:pt x="0" y="7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17" name="Freeform 138"/>
          <p:cNvSpPr/>
          <p:nvPr/>
        </p:nvSpPr>
        <p:spPr>
          <a:xfrm>
            <a:off x="5309280" y="5989680"/>
            <a:ext cx="6840" cy="266400"/>
          </a:xfrm>
          <a:custGeom>
            <a:avLst/>
            <a:gdLst/>
            <a:ahLst/>
            <a:cxnLst/>
            <a:rect l="0" t="0" r="r" b="b"/>
            <a:pathLst>
              <a:path w="19" h="740">
                <a:moveTo>
                  <a:pt x="0" y="739"/>
                </a:moveTo>
                <a:lnTo>
                  <a:pt x="18" y="739"/>
                </a:lnTo>
                <a:lnTo>
                  <a:pt x="18" y="0"/>
                </a:lnTo>
                <a:lnTo>
                  <a:pt x="0" y="0"/>
                </a:lnTo>
                <a:lnTo>
                  <a:pt x="0" y="7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18" name="Freeform 139"/>
          <p:cNvSpPr/>
          <p:nvPr/>
        </p:nvSpPr>
        <p:spPr>
          <a:xfrm>
            <a:off x="7019280" y="5989680"/>
            <a:ext cx="6840" cy="266400"/>
          </a:xfrm>
          <a:custGeom>
            <a:avLst/>
            <a:gdLst/>
            <a:ahLst/>
            <a:cxnLst/>
            <a:rect l="0" t="0" r="r" b="b"/>
            <a:pathLst>
              <a:path w="19" h="740">
                <a:moveTo>
                  <a:pt x="0" y="739"/>
                </a:moveTo>
                <a:lnTo>
                  <a:pt x="18" y="739"/>
                </a:lnTo>
                <a:lnTo>
                  <a:pt x="18" y="0"/>
                </a:lnTo>
                <a:lnTo>
                  <a:pt x="0" y="0"/>
                </a:lnTo>
                <a:lnTo>
                  <a:pt x="0" y="7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19" name="TextShape 140"/>
          <p:cNvSpPr txBox="1"/>
          <p:nvPr/>
        </p:nvSpPr>
        <p:spPr>
          <a:xfrm>
            <a:off x="5999760" y="6027840"/>
            <a:ext cx="3834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Izoh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20" name="TextShape 141"/>
          <p:cNvSpPr txBox="1"/>
          <p:nvPr/>
        </p:nvSpPr>
        <p:spPr>
          <a:xfrm>
            <a:off x="1221120" y="63709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1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21" name="TextShape 142"/>
          <p:cNvSpPr txBox="1"/>
          <p:nvPr/>
        </p:nvSpPr>
        <p:spPr>
          <a:xfrm>
            <a:off x="1509120" y="6268680"/>
            <a:ext cx="3420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Navoiy bobomiz insonlar o‘ziga nimani odat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22" name="TextShape 143"/>
          <p:cNvSpPr txBox="1"/>
          <p:nvPr/>
        </p:nvSpPr>
        <p:spPr>
          <a:xfrm>
            <a:off x="1509120" y="6472800"/>
            <a:ext cx="2180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qilishi haqida so‘z yuritadi?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23" name="Freeform 144"/>
          <p:cNvSpPr/>
          <p:nvPr/>
        </p:nvSpPr>
        <p:spPr>
          <a:xfrm>
            <a:off x="1149120" y="62553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24" name="Freeform 145"/>
          <p:cNvSpPr/>
          <p:nvPr/>
        </p:nvSpPr>
        <p:spPr>
          <a:xfrm>
            <a:off x="1155240" y="625536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25" name="Freeform 146"/>
          <p:cNvSpPr/>
          <p:nvPr/>
        </p:nvSpPr>
        <p:spPr>
          <a:xfrm>
            <a:off x="1437120" y="62553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26" name="Freeform 147"/>
          <p:cNvSpPr/>
          <p:nvPr/>
        </p:nvSpPr>
        <p:spPr>
          <a:xfrm>
            <a:off x="1443240" y="625536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27" name="Freeform 148"/>
          <p:cNvSpPr/>
          <p:nvPr/>
        </p:nvSpPr>
        <p:spPr>
          <a:xfrm>
            <a:off x="5309280" y="62553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28" name="Freeform 149"/>
          <p:cNvSpPr/>
          <p:nvPr/>
        </p:nvSpPr>
        <p:spPr>
          <a:xfrm>
            <a:off x="5315400" y="625536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29" name="Freeform 150"/>
          <p:cNvSpPr/>
          <p:nvPr/>
        </p:nvSpPr>
        <p:spPr>
          <a:xfrm>
            <a:off x="7019280" y="62553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30" name="Freeform 151"/>
          <p:cNvSpPr/>
          <p:nvPr/>
        </p:nvSpPr>
        <p:spPr>
          <a:xfrm>
            <a:off x="1149120" y="626148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31" name="Freeform 152"/>
          <p:cNvSpPr/>
          <p:nvPr/>
        </p:nvSpPr>
        <p:spPr>
          <a:xfrm>
            <a:off x="1437120" y="626148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32" name="Freeform 153"/>
          <p:cNvSpPr/>
          <p:nvPr/>
        </p:nvSpPr>
        <p:spPr>
          <a:xfrm>
            <a:off x="5309280" y="626148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33" name="Freeform 154"/>
          <p:cNvSpPr/>
          <p:nvPr/>
        </p:nvSpPr>
        <p:spPr>
          <a:xfrm>
            <a:off x="7019280" y="626148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34" name="TextShape 155"/>
          <p:cNvSpPr txBox="1"/>
          <p:nvPr/>
        </p:nvSpPr>
        <p:spPr>
          <a:xfrm>
            <a:off x="5380920" y="63709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35" name="TextShape 156"/>
          <p:cNvSpPr txBox="1"/>
          <p:nvPr/>
        </p:nvSpPr>
        <p:spPr>
          <a:xfrm>
            <a:off x="1221120" y="6684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2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36" name="TextShape 157"/>
          <p:cNvSpPr txBox="1"/>
          <p:nvPr/>
        </p:nvSpPr>
        <p:spPr>
          <a:xfrm>
            <a:off x="1509120" y="6684840"/>
            <a:ext cx="3291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Navoiy to‘g‘rilik yo‘lini qanday izohlaydi?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37" name="Freeform 158"/>
          <p:cNvSpPr/>
          <p:nvPr/>
        </p:nvSpPr>
        <p:spPr>
          <a:xfrm>
            <a:off x="1149120" y="66697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38" name="Freeform 159"/>
          <p:cNvSpPr/>
          <p:nvPr/>
        </p:nvSpPr>
        <p:spPr>
          <a:xfrm>
            <a:off x="1155240" y="666972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39" name="Freeform 160"/>
          <p:cNvSpPr/>
          <p:nvPr/>
        </p:nvSpPr>
        <p:spPr>
          <a:xfrm>
            <a:off x="1437120" y="66697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40" name="Freeform 161"/>
          <p:cNvSpPr/>
          <p:nvPr/>
        </p:nvSpPr>
        <p:spPr>
          <a:xfrm>
            <a:off x="1443240" y="666972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41" name="Freeform 162"/>
          <p:cNvSpPr/>
          <p:nvPr/>
        </p:nvSpPr>
        <p:spPr>
          <a:xfrm>
            <a:off x="5309280" y="66697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42" name="Freeform 163"/>
          <p:cNvSpPr/>
          <p:nvPr/>
        </p:nvSpPr>
        <p:spPr>
          <a:xfrm>
            <a:off x="5315400" y="666972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43" name="Freeform 164"/>
          <p:cNvSpPr/>
          <p:nvPr/>
        </p:nvSpPr>
        <p:spPr>
          <a:xfrm>
            <a:off x="7019280" y="66697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44" name="Freeform 165"/>
          <p:cNvSpPr/>
          <p:nvPr/>
        </p:nvSpPr>
        <p:spPr>
          <a:xfrm>
            <a:off x="1149120" y="6675840"/>
            <a:ext cx="6840" cy="206280"/>
          </a:xfrm>
          <a:custGeom>
            <a:avLst/>
            <a:gdLst/>
            <a:ahLst/>
            <a:cxnLst/>
            <a:rect l="0" t="0" r="r" b="b"/>
            <a:pathLst>
              <a:path w="19" h="573">
                <a:moveTo>
                  <a:pt x="0" y="572"/>
                </a:moveTo>
                <a:lnTo>
                  <a:pt x="18" y="572"/>
                </a:lnTo>
                <a:lnTo>
                  <a:pt x="18" y="0"/>
                </a:lnTo>
                <a:lnTo>
                  <a:pt x="0" y="0"/>
                </a:lnTo>
                <a:lnTo>
                  <a:pt x="0" y="5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45" name="Freeform 166"/>
          <p:cNvSpPr/>
          <p:nvPr/>
        </p:nvSpPr>
        <p:spPr>
          <a:xfrm>
            <a:off x="1437120" y="6675840"/>
            <a:ext cx="6840" cy="206280"/>
          </a:xfrm>
          <a:custGeom>
            <a:avLst/>
            <a:gdLst/>
            <a:ahLst/>
            <a:cxnLst/>
            <a:rect l="0" t="0" r="r" b="b"/>
            <a:pathLst>
              <a:path w="19" h="573">
                <a:moveTo>
                  <a:pt x="0" y="572"/>
                </a:moveTo>
                <a:lnTo>
                  <a:pt x="18" y="572"/>
                </a:lnTo>
                <a:lnTo>
                  <a:pt x="18" y="0"/>
                </a:lnTo>
                <a:lnTo>
                  <a:pt x="0" y="0"/>
                </a:lnTo>
                <a:lnTo>
                  <a:pt x="0" y="5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46" name="Freeform 167"/>
          <p:cNvSpPr/>
          <p:nvPr/>
        </p:nvSpPr>
        <p:spPr>
          <a:xfrm>
            <a:off x="5309280" y="6675840"/>
            <a:ext cx="6840" cy="206280"/>
          </a:xfrm>
          <a:custGeom>
            <a:avLst/>
            <a:gdLst/>
            <a:ahLst/>
            <a:cxnLst/>
            <a:rect l="0" t="0" r="r" b="b"/>
            <a:pathLst>
              <a:path w="19" h="573">
                <a:moveTo>
                  <a:pt x="0" y="572"/>
                </a:moveTo>
                <a:lnTo>
                  <a:pt x="18" y="572"/>
                </a:lnTo>
                <a:lnTo>
                  <a:pt x="18" y="0"/>
                </a:lnTo>
                <a:lnTo>
                  <a:pt x="0" y="0"/>
                </a:lnTo>
                <a:lnTo>
                  <a:pt x="0" y="5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47" name="Freeform 168"/>
          <p:cNvSpPr/>
          <p:nvPr/>
        </p:nvSpPr>
        <p:spPr>
          <a:xfrm>
            <a:off x="7019280" y="6675840"/>
            <a:ext cx="6840" cy="206280"/>
          </a:xfrm>
          <a:custGeom>
            <a:avLst/>
            <a:gdLst/>
            <a:ahLst/>
            <a:cxnLst/>
            <a:rect l="0" t="0" r="r" b="b"/>
            <a:pathLst>
              <a:path w="19" h="573">
                <a:moveTo>
                  <a:pt x="0" y="572"/>
                </a:moveTo>
                <a:lnTo>
                  <a:pt x="18" y="572"/>
                </a:lnTo>
                <a:lnTo>
                  <a:pt x="18" y="0"/>
                </a:lnTo>
                <a:lnTo>
                  <a:pt x="0" y="0"/>
                </a:lnTo>
                <a:lnTo>
                  <a:pt x="0" y="5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48" name="TextShape 169"/>
          <p:cNvSpPr txBox="1"/>
          <p:nvPr/>
        </p:nvSpPr>
        <p:spPr>
          <a:xfrm>
            <a:off x="5380920" y="6684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49" name="TextShape 170"/>
          <p:cNvSpPr txBox="1"/>
          <p:nvPr/>
        </p:nvSpPr>
        <p:spPr>
          <a:xfrm>
            <a:off x="1221120" y="69973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3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50" name="TextShape 171"/>
          <p:cNvSpPr txBox="1"/>
          <p:nvPr/>
        </p:nvSpPr>
        <p:spPr>
          <a:xfrm>
            <a:off x="1509120" y="6895080"/>
            <a:ext cx="2952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Navoiy to‘g‘rilik yo‘lining qaysi birini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51" name="TextShape 172"/>
          <p:cNvSpPr txBox="1"/>
          <p:nvPr/>
        </p:nvSpPr>
        <p:spPr>
          <a:xfrm>
            <a:off x="1509120" y="7099200"/>
            <a:ext cx="1059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ma’qullaydi?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52" name="Freeform 173"/>
          <p:cNvSpPr/>
          <p:nvPr/>
        </p:nvSpPr>
        <p:spPr>
          <a:xfrm>
            <a:off x="1149120" y="68814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53" name="Freeform 174"/>
          <p:cNvSpPr/>
          <p:nvPr/>
        </p:nvSpPr>
        <p:spPr>
          <a:xfrm>
            <a:off x="1155240" y="688140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54" name="Freeform 175"/>
          <p:cNvSpPr/>
          <p:nvPr/>
        </p:nvSpPr>
        <p:spPr>
          <a:xfrm>
            <a:off x="1437120" y="68814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55" name="Freeform 176"/>
          <p:cNvSpPr/>
          <p:nvPr/>
        </p:nvSpPr>
        <p:spPr>
          <a:xfrm>
            <a:off x="1443240" y="688140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56" name="Freeform 177"/>
          <p:cNvSpPr/>
          <p:nvPr/>
        </p:nvSpPr>
        <p:spPr>
          <a:xfrm>
            <a:off x="5309280" y="68814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57" name="Freeform 178"/>
          <p:cNvSpPr/>
          <p:nvPr/>
        </p:nvSpPr>
        <p:spPr>
          <a:xfrm>
            <a:off x="5315400" y="688140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58" name="Freeform 179"/>
          <p:cNvSpPr/>
          <p:nvPr/>
        </p:nvSpPr>
        <p:spPr>
          <a:xfrm>
            <a:off x="7019280" y="68814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59" name="Freeform 180"/>
          <p:cNvSpPr/>
          <p:nvPr/>
        </p:nvSpPr>
        <p:spPr>
          <a:xfrm>
            <a:off x="1149120" y="6887520"/>
            <a:ext cx="6840" cy="409320"/>
          </a:xfrm>
          <a:custGeom>
            <a:avLst/>
            <a:gdLst/>
            <a:ahLst/>
            <a:cxnLst/>
            <a:rect l="0" t="0" r="r" b="b"/>
            <a:pathLst>
              <a:path w="19" h="1137">
                <a:moveTo>
                  <a:pt x="0" y="1136"/>
                </a:moveTo>
                <a:lnTo>
                  <a:pt x="18" y="1136"/>
                </a:lnTo>
                <a:lnTo>
                  <a:pt x="18" y="0"/>
                </a:lnTo>
                <a:lnTo>
                  <a:pt x="0" y="0"/>
                </a:lnTo>
                <a:lnTo>
                  <a:pt x="0" y="11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60" name="Freeform 181"/>
          <p:cNvSpPr/>
          <p:nvPr/>
        </p:nvSpPr>
        <p:spPr>
          <a:xfrm>
            <a:off x="1437120" y="6887520"/>
            <a:ext cx="6840" cy="409320"/>
          </a:xfrm>
          <a:custGeom>
            <a:avLst/>
            <a:gdLst/>
            <a:ahLst/>
            <a:cxnLst/>
            <a:rect l="0" t="0" r="r" b="b"/>
            <a:pathLst>
              <a:path w="19" h="1137">
                <a:moveTo>
                  <a:pt x="0" y="1136"/>
                </a:moveTo>
                <a:lnTo>
                  <a:pt x="18" y="1136"/>
                </a:lnTo>
                <a:lnTo>
                  <a:pt x="18" y="0"/>
                </a:lnTo>
                <a:lnTo>
                  <a:pt x="0" y="0"/>
                </a:lnTo>
                <a:lnTo>
                  <a:pt x="0" y="11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61" name="Freeform 182"/>
          <p:cNvSpPr/>
          <p:nvPr/>
        </p:nvSpPr>
        <p:spPr>
          <a:xfrm>
            <a:off x="5309280" y="6887520"/>
            <a:ext cx="6840" cy="409320"/>
          </a:xfrm>
          <a:custGeom>
            <a:avLst/>
            <a:gdLst/>
            <a:ahLst/>
            <a:cxnLst/>
            <a:rect l="0" t="0" r="r" b="b"/>
            <a:pathLst>
              <a:path w="19" h="1137">
                <a:moveTo>
                  <a:pt x="0" y="1136"/>
                </a:moveTo>
                <a:lnTo>
                  <a:pt x="18" y="1136"/>
                </a:lnTo>
                <a:lnTo>
                  <a:pt x="18" y="0"/>
                </a:lnTo>
                <a:lnTo>
                  <a:pt x="0" y="0"/>
                </a:lnTo>
                <a:lnTo>
                  <a:pt x="0" y="11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62" name="Freeform 183"/>
          <p:cNvSpPr/>
          <p:nvPr/>
        </p:nvSpPr>
        <p:spPr>
          <a:xfrm>
            <a:off x="7019280" y="6887520"/>
            <a:ext cx="6840" cy="409320"/>
          </a:xfrm>
          <a:custGeom>
            <a:avLst/>
            <a:gdLst/>
            <a:ahLst/>
            <a:cxnLst/>
            <a:rect l="0" t="0" r="r" b="b"/>
            <a:pathLst>
              <a:path w="19" h="1137">
                <a:moveTo>
                  <a:pt x="0" y="1136"/>
                </a:moveTo>
                <a:lnTo>
                  <a:pt x="18" y="1136"/>
                </a:lnTo>
                <a:lnTo>
                  <a:pt x="18" y="0"/>
                </a:lnTo>
                <a:lnTo>
                  <a:pt x="0" y="0"/>
                </a:lnTo>
                <a:lnTo>
                  <a:pt x="0" y="11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63" name="TextShape 184"/>
          <p:cNvSpPr txBox="1"/>
          <p:nvPr/>
        </p:nvSpPr>
        <p:spPr>
          <a:xfrm>
            <a:off x="5380920" y="69973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64" name="TextShape 185"/>
          <p:cNvSpPr txBox="1"/>
          <p:nvPr/>
        </p:nvSpPr>
        <p:spPr>
          <a:xfrm>
            <a:off x="1221120" y="74116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4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65" name="TextShape 186"/>
          <p:cNvSpPr txBox="1"/>
          <p:nvPr/>
        </p:nvSpPr>
        <p:spPr>
          <a:xfrm>
            <a:off x="1509120" y="7309440"/>
            <a:ext cx="33109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Navoiy bobomiz zamonasidagi nimalardan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66" name="TextShape 187"/>
          <p:cNvSpPr txBox="1"/>
          <p:nvPr/>
        </p:nvSpPr>
        <p:spPr>
          <a:xfrm>
            <a:off x="1509120" y="7513920"/>
            <a:ext cx="663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noliydi?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67" name="Freeform 188"/>
          <p:cNvSpPr/>
          <p:nvPr/>
        </p:nvSpPr>
        <p:spPr>
          <a:xfrm>
            <a:off x="1149120" y="72961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68" name="Freeform 189"/>
          <p:cNvSpPr/>
          <p:nvPr/>
        </p:nvSpPr>
        <p:spPr>
          <a:xfrm>
            <a:off x="1155240" y="729612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69" name="Freeform 190"/>
          <p:cNvSpPr/>
          <p:nvPr/>
        </p:nvSpPr>
        <p:spPr>
          <a:xfrm>
            <a:off x="1437120" y="72961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70" name="Freeform 191"/>
          <p:cNvSpPr/>
          <p:nvPr/>
        </p:nvSpPr>
        <p:spPr>
          <a:xfrm>
            <a:off x="1443240" y="729612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71" name="Freeform 192"/>
          <p:cNvSpPr/>
          <p:nvPr/>
        </p:nvSpPr>
        <p:spPr>
          <a:xfrm>
            <a:off x="5309280" y="72961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72" name="Freeform 193"/>
          <p:cNvSpPr/>
          <p:nvPr/>
        </p:nvSpPr>
        <p:spPr>
          <a:xfrm>
            <a:off x="5315400" y="729612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73" name="Freeform 194"/>
          <p:cNvSpPr/>
          <p:nvPr/>
        </p:nvSpPr>
        <p:spPr>
          <a:xfrm>
            <a:off x="7019280" y="72961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74" name="Freeform 195"/>
          <p:cNvSpPr/>
          <p:nvPr/>
        </p:nvSpPr>
        <p:spPr>
          <a:xfrm>
            <a:off x="1149120" y="730224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75" name="Freeform 196"/>
          <p:cNvSpPr/>
          <p:nvPr/>
        </p:nvSpPr>
        <p:spPr>
          <a:xfrm>
            <a:off x="1437120" y="730224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76" name="Freeform 197"/>
          <p:cNvSpPr/>
          <p:nvPr/>
        </p:nvSpPr>
        <p:spPr>
          <a:xfrm>
            <a:off x="5309280" y="730224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77" name="Freeform 198"/>
          <p:cNvSpPr/>
          <p:nvPr/>
        </p:nvSpPr>
        <p:spPr>
          <a:xfrm>
            <a:off x="7019280" y="730224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78" name="TextShape 199"/>
          <p:cNvSpPr txBox="1"/>
          <p:nvPr/>
        </p:nvSpPr>
        <p:spPr>
          <a:xfrm>
            <a:off x="5380920" y="74116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79" name="TextShape 200"/>
          <p:cNvSpPr txBox="1"/>
          <p:nvPr/>
        </p:nvSpPr>
        <p:spPr>
          <a:xfrm>
            <a:off x="1221120" y="7827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5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80" name="TextShape 201"/>
          <p:cNvSpPr txBox="1"/>
          <p:nvPr/>
        </p:nvSpPr>
        <p:spPr>
          <a:xfrm>
            <a:off x="1509120" y="7725600"/>
            <a:ext cx="3318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Navoiy ta’rifi bo‘yicha, egrilik va to‘g‘rilik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81" name="TextShape 202"/>
          <p:cNvSpPr txBox="1"/>
          <p:nvPr/>
        </p:nvSpPr>
        <p:spPr>
          <a:xfrm>
            <a:off x="1509120" y="7929720"/>
            <a:ext cx="1904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nimadan paydo bo‘ladi?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982" name="Freeform 203"/>
          <p:cNvSpPr/>
          <p:nvPr/>
        </p:nvSpPr>
        <p:spPr>
          <a:xfrm>
            <a:off x="1149120" y="7712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83" name="Freeform 204"/>
          <p:cNvSpPr/>
          <p:nvPr/>
        </p:nvSpPr>
        <p:spPr>
          <a:xfrm>
            <a:off x="1155240" y="771228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84" name="Freeform 205"/>
          <p:cNvSpPr/>
          <p:nvPr/>
        </p:nvSpPr>
        <p:spPr>
          <a:xfrm>
            <a:off x="1437120" y="7712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85" name="Freeform 206"/>
          <p:cNvSpPr/>
          <p:nvPr/>
        </p:nvSpPr>
        <p:spPr>
          <a:xfrm>
            <a:off x="1443240" y="771228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86" name="Freeform 207"/>
          <p:cNvSpPr/>
          <p:nvPr/>
        </p:nvSpPr>
        <p:spPr>
          <a:xfrm>
            <a:off x="5309280" y="7712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87" name="Freeform 208"/>
          <p:cNvSpPr/>
          <p:nvPr/>
        </p:nvSpPr>
        <p:spPr>
          <a:xfrm>
            <a:off x="5315400" y="771228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88" name="Freeform 209"/>
          <p:cNvSpPr/>
          <p:nvPr/>
        </p:nvSpPr>
        <p:spPr>
          <a:xfrm>
            <a:off x="7019280" y="7712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89" name="Freeform 210"/>
          <p:cNvSpPr/>
          <p:nvPr/>
        </p:nvSpPr>
        <p:spPr>
          <a:xfrm>
            <a:off x="1149120" y="771840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90" name="Freeform 211"/>
          <p:cNvSpPr/>
          <p:nvPr/>
        </p:nvSpPr>
        <p:spPr>
          <a:xfrm>
            <a:off x="1149120" y="81266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91" name="Freeform 212"/>
          <p:cNvSpPr/>
          <p:nvPr/>
        </p:nvSpPr>
        <p:spPr>
          <a:xfrm>
            <a:off x="1149120" y="81266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92" name="Freeform 213"/>
          <p:cNvSpPr/>
          <p:nvPr/>
        </p:nvSpPr>
        <p:spPr>
          <a:xfrm>
            <a:off x="1155240" y="812664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93" name="Freeform 214"/>
          <p:cNvSpPr/>
          <p:nvPr/>
        </p:nvSpPr>
        <p:spPr>
          <a:xfrm>
            <a:off x="1437120" y="771840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94" name="Freeform 215"/>
          <p:cNvSpPr/>
          <p:nvPr/>
        </p:nvSpPr>
        <p:spPr>
          <a:xfrm>
            <a:off x="1437120" y="81266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95" name="Freeform 216"/>
          <p:cNvSpPr/>
          <p:nvPr/>
        </p:nvSpPr>
        <p:spPr>
          <a:xfrm>
            <a:off x="1443240" y="812664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96" name="Freeform 217"/>
          <p:cNvSpPr/>
          <p:nvPr/>
        </p:nvSpPr>
        <p:spPr>
          <a:xfrm>
            <a:off x="5309280" y="771840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97" name="Freeform 218"/>
          <p:cNvSpPr/>
          <p:nvPr/>
        </p:nvSpPr>
        <p:spPr>
          <a:xfrm>
            <a:off x="5309280" y="81266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98" name="Freeform 219"/>
          <p:cNvSpPr/>
          <p:nvPr/>
        </p:nvSpPr>
        <p:spPr>
          <a:xfrm>
            <a:off x="5315400" y="812664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999" name="Freeform 220"/>
          <p:cNvSpPr/>
          <p:nvPr/>
        </p:nvSpPr>
        <p:spPr>
          <a:xfrm>
            <a:off x="7019280" y="771840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00" name="Freeform 221"/>
          <p:cNvSpPr/>
          <p:nvPr/>
        </p:nvSpPr>
        <p:spPr>
          <a:xfrm>
            <a:off x="7019280" y="81266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01" name="Freeform 222"/>
          <p:cNvSpPr/>
          <p:nvPr/>
        </p:nvSpPr>
        <p:spPr>
          <a:xfrm>
            <a:off x="7019280" y="81266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02" name="TextShape 223"/>
          <p:cNvSpPr txBox="1"/>
          <p:nvPr/>
        </p:nvSpPr>
        <p:spPr>
          <a:xfrm>
            <a:off x="5380920" y="7827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03" name="TextShape 224"/>
          <p:cNvSpPr txBox="1"/>
          <p:nvPr/>
        </p:nvSpPr>
        <p:spPr>
          <a:xfrm>
            <a:off x="1080720" y="81403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04" name="TextShape 225"/>
          <p:cNvSpPr txBox="1"/>
          <p:nvPr/>
        </p:nvSpPr>
        <p:spPr>
          <a:xfrm>
            <a:off x="1221120" y="8352360"/>
            <a:ext cx="224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№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05" name="TextShape 226"/>
          <p:cNvSpPr txBox="1"/>
          <p:nvPr/>
        </p:nvSpPr>
        <p:spPr>
          <a:xfrm>
            <a:off x="2733120" y="8352360"/>
            <a:ext cx="1611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Tushunchalar tahlili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06" name="Freeform 227"/>
          <p:cNvSpPr/>
          <p:nvPr/>
        </p:nvSpPr>
        <p:spPr>
          <a:xfrm>
            <a:off x="1149120" y="83368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07" name="Freeform 228"/>
          <p:cNvSpPr/>
          <p:nvPr/>
        </p:nvSpPr>
        <p:spPr>
          <a:xfrm>
            <a:off x="1149120" y="83368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08" name="Freeform 229"/>
          <p:cNvSpPr/>
          <p:nvPr/>
        </p:nvSpPr>
        <p:spPr>
          <a:xfrm>
            <a:off x="1155240" y="833688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09" name="Freeform 230"/>
          <p:cNvSpPr/>
          <p:nvPr/>
        </p:nvSpPr>
        <p:spPr>
          <a:xfrm>
            <a:off x="1437120" y="83368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10" name="Freeform 231"/>
          <p:cNvSpPr/>
          <p:nvPr/>
        </p:nvSpPr>
        <p:spPr>
          <a:xfrm>
            <a:off x="1443240" y="833688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11" name="Freeform 232"/>
          <p:cNvSpPr/>
          <p:nvPr/>
        </p:nvSpPr>
        <p:spPr>
          <a:xfrm>
            <a:off x="5309280" y="83368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12" name="Freeform 233"/>
          <p:cNvSpPr/>
          <p:nvPr/>
        </p:nvSpPr>
        <p:spPr>
          <a:xfrm>
            <a:off x="5315400" y="833688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13" name="Freeform 234"/>
          <p:cNvSpPr/>
          <p:nvPr/>
        </p:nvSpPr>
        <p:spPr>
          <a:xfrm>
            <a:off x="7019280" y="83368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14" name="Freeform 235"/>
          <p:cNvSpPr/>
          <p:nvPr/>
        </p:nvSpPr>
        <p:spPr>
          <a:xfrm>
            <a:off x="7019280" y="83368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15" name="Freeform 236"/>
          <p:cNvSpPr/>
          <p:nvPr/>
        </p:nvSpPr>
        <p:spPr>
          <a:xfrm>
            <a:off x="1149120" y="8343000"/>
            <a:ext cx="6840" cy="207000"/>
          </a:xfrm>
          <a:custGeom>
            <a:avLst/>
            <a:gdLst/>
            <a:ahLst/>
            <a:cxnLst/>
            <a:rect l="0" t="0" r="r" b="b"/>
            <a:pathLst>
              <a:path w="19" h="575">
                <a:moveTo>
                  <a:pt x="0" y="574"/>
                </a:moveTo>
                <a:lnTo>
                  <a:pt x="18" y="574"/>
                </a:lnTo>
                <a:lnTo>
                  <a:pt x="18" y="0"/>
                </a:lnTo>
                <a:lnTo>
                  <a:pt x="0" y="0"/>
                </a:lnTo>
                <a:lnTo>
                  <a:pt x="0" y="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16" name="Freeform 237"/>
          <p:cNvSpPr/>
          <p:nvPr/>
        </p:nvSpPr>
        <p:spPr>
          <a:xfrm>
            <a:off x="1437120" y="8343000"/>
            <a:ext cx="6840" cy="207000"/>
          </a:xfrm>
          <a:custGeom>
            <a:avLst/>
            <a:gdLst/>
            <a:ahLst/>
            <a:cxnLst/>
            <a:rect l="0" t="0" r="r" b="b"/>
            <a:pathLst>
              <a:path w="19" h="575">
                <a:moveTo>
                  <a:pt x="0" y="574"/>
                </a:moveTo>
                <a:lnTo>
                  <a:pt x="18" y="574"/>
                </a:lnTo>
                <a:lnTo>
                  <a:pt x="18" y="0"/>
                </a:lnTo>
                <a:lnTo>
                  <a:pt x="0" y="0"/>
                </a:lnTo>
                <a:lnTo>
                  <a:pt x="0" y="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17" name="Freeform 238"/>
          <p:cNvSpPr/>
          <p:nvPr/>
        </p:nvSpPr>
        <p:spPr>
          <a:xfrm>
            <a:off x="5309280" y="8343000"/>
            <a:ext cx="6840" cy="207000"/>
          </a:xfrm>
          <a:custGeom>
            <a:avLst/>
            <a:gdLst/>
            <a:ahLst/>
            <a:cxnLst/>
            <a:rect l="0" t="0" r="r" b="b"/>
            <a:pathLst>
              <a:path w="19" h="575">
                <a:moveTo>
                  <a:pt x="0" y="574"/>
                </a:moveTo>
                <a:lnTo>
                  <a:pt x="18" y="574"/>
                </a:lnTo>
                <a:lnTo>
                  <a:pt x="18" y="0"/>
                </a:lnTo>
                <a:lnTo>
                  <a:pt x="0" y="0"/>
                </a:lnTo>
                <a:lnTo>
                  <a:pt x="0" y="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18" name="Freeform 239"/>
          <p:cNvSpPr/>
          <p:nvPr/>
        </p:nvSpPr>
        <p:spPr>
          <a:xfrm>
            <a:off x="7019280" y="8343000"/>
            <a:ext cx="6840" cy="207000"/>
          </a:xfrm>
          <a:custGeom>
            <a:avLst/>
            <a:gdLst/>
            <a:ahLst/>
            <a:cxnLst/>
            <a:rect l="0" t="0" r="r" b="b"/>
            <a:pathLst>
              <a:path w="19" h="575">
                <a:moveTo>
                  <a:pt x="0" y="574"/>
                </a:moveTo>
                <a:lnTo>
                  <a:pt x="18" y="574"/>
                </a:lnTo>
                <a:lnTo>
                  <a:pt x="18" y="0"/>
                </a:lnTo>
                <a:lnTo>
                  <a:pt x="0" y="0"/>
                </a:lnTo>
                <a:lnTo>
                  <a:pt x="0" y="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19" name="TextShape 240"/>
          <p:cNvSpPr txBox="1"/>
          <p:nvPr/>
        </p:nvSpPr>
        <p:spPr>
          <a:xfrm>
            <a:off x="5818320" y="8352360"/>
            <a:ext cx="560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   Izoh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20" name="TextShape 241"/>
          <p:cNvSpPr txBox="1"/>
          <p:nvPr/>
        </p:nvSpPr>
        <p:spPr>
          <a:xfrm>
            <a:off x="1251360" y="8664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1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21" name="TextShape 242"/>
          <p:cNvSpPr txBox="1"/>
          <p:nvPr/>
        </p:nvSpPr>
        <p:spPr>
          <a:xfrm>
            <a:off x="1509120" y="8562600"/>
            <a:ext cx="36842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Navoiy so‘zining isbotini qaysi kasb egalarining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22" name="TextShape 243"/>
          <p:cNvSpPr txBox="1"/>
          <p:nvPr/>
        </p:nvSpPr>
        <p:spPr>
          <a:xfrm>
            <a:off x="1509120" y="8767080"/>
            <a:ext cx="2138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ishi orqali ko‘rsatib berad?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23" name="Freeform 244"/>
          <p:cNvSpPr/>
          <p:nvPr/>
        </p:nvSpPr>
        <p:spPr>
          <a:xfrm>
            <a:off x="1149120" y="8549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24" name="Freeform 245"/>
          <p:cNvSpPr/>
          <p:nvPr/>
        </p:nvSpPr>
        <p:spPr>
          <a:xfrm>
            <a:off x="1155240" y="854928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25" name="Freeform 246"/>
          <p:cNvSpPr/>
          <p:nvPr/>
        </p:nvSpPr>
        <p:spPr>
          <a:xfrm>
            <a:off x="1437120" y="8549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26" name="Freeform 247"/>
          <p:cNvSpPr/>
          <p:nvPr/>
        </p:nvSpPr>
        <p:spPr>
          <a:xfrm>
            <a:off x="1443240" y="854928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27" name="Freeform 248"/>
          <p:cNvSpPr/>
          <p:nvPr/>
        </p:nvSpPr>
        <p:spPr>
          <a:xfrm>
            <a:off x="5309280" y="8549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28" name="Freeform 249"/>
          <p:cNvSpPr/>
          <p:nvPr/>
        </p:nvSpPr>
        <p:spPr>
          <a:xfrm>
            <a:off x="5315400" y="854928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29" name="Freeform 250"/>
          <p:cNvSpPr/>
          <p:nvPr/>
        </p:nvSpPr>
        <p:spPr>
          <a:xfrm>
            <a:off x="7019280" y="85492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30" name="Freeform 251"/>
          <p:cNvSpPr/>
          <p:nvPr/>
        </p:nvSpPr>
        <p:spPr>
          <a:xfrm>
            <a:off x="1149120" y="855540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31" name="Freeform 252"/>
          <p:cNvSpPr/>
          <p:nvPr/>
        </p:nvSpPr>
        <p:spPr>
          <a:xfrm>
            <a:off x="1437120" y="855540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32" name="Freeform 253"/>
          <p:cNvSpPr/>
          <p:nvPr/>
        </p:nvSpPr>
        <p:spPr>
          <a:xfrm>
            <a:off x="5309280" y="855540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33" name="Freeform 254"/>
          <p:cNvSpPr/>
          <p:nvPr/>
        </p:nvSpPr>
        <p:spPr>
          <a:xfrm>
            <a:off x="7019280" y="8555400"/>
            <a:ext cx="6840" cy="408960"/>
          </a:xfrm>
          <a:custGeom>
            <a:avLst/>
            <a:gdLst/>
            <a:ahLst/>
            <a:cxnLst/>
            <a:rect l="0" t="0" r="r" b="b"/>
            <a:pathLst>
              <a:path w="19" h="1136">
                <a:moveTo>
                  <a:pt x="0" y="1135"/>
                </a:moveTo>
                <a:lnTo>
                  <a:pt x="18" y="1135"/>
                </a:lnTo>
                <a:lnTo>
                  <a:pt x="18" y="0"/>
                </a:lnTo>
                <a:lnTo>
                  <a:pt x="0" y="0"/>
                </a:lnTo>
                <a:lnTo>
                  <a:pt x="0" y="1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34" name="TextShape 255"/>
          <p:cNvSpPr txBox="1"/>
          <p:nvPr/>
        </p:nvSpPr>
        <p:spPr>
          <a:xfrm>
            <a:off x="5380920" y="85626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35" name="TextShape 256"/>
          <p:cNvSpPr txBox="1"/>
          <p:nvPr/>
        </p:nvSpPr>
        <p:spPr>
          <a:xfrm>
            <a:off x="1251360" y="89773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2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36" name="TextShape 257"/>
          <p:cNvSpPr txBox="1"/>
          <p:nvPr/>
        </p:nvSpPr>
        <p:spPr>
          <a:xfrm>
            <a:off x="1509120" y="8977320"/>
            <a:ext cx="35866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Hamma tirik jonzotlar nimadan quvvat oladi?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37" name="Freeform 258"/>
          <p:cNvSpPr/>
          <p:nvPr/>
        </p:nvSpPr>
        <p:spPr>
          <a:xfrm>
            <a:off x="1149120" y="89636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38" name="Freeform 259"/>
          <p:cNvSpPr/>
          <p:nvPr/>
        </p:nvSpPr>
        <p:spPr>
          <a:xfrm>
            <a:off x="1155240" y="896364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39" name="Freeform 260"/>
          <p:cNvSpPr/>
          <p:nvPr/>
        </p:nvSpPr>
        <p:spPr>
          <a:xfrm>
            <a:off x="1437120" y="89636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40" name="Freeform 261"/>
          <p:cNvSpPr/>
          <p:nvPr/>
        </p:nvSpPr>
        <p:spPr>
          <a:xfrm>
            <a:off x="1443240" y="896364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41" name="Freeform 262"/>
          <p:cNvSpPr/>
          <p:nvPr/>
        </p:nvSpPr>
        <p:spPr>
          <a:xfrm>
            <a:off x="5309280" y="89636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42" name="Freeform 263"/>
          <p:cNvSpPr/>
          <p:nvPr/>
        </p:nvSpPr>
        <p:spPr>
          <a:xfrm>
            <a:off x="5315400" y="896364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43" name="Freeform 264"/>
          <p:cNvSpPr/>
          <p:nvPr/>
        </p:nvSpPr>
        <p:spPr>
          <a:xfrm>
            <a:off x="7019280" y="89636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44" name="Freeform 265"/>
          <p:cNvSpPr/>
          <p:nvPr/>
        </p:nvSpPr>
        <p:spPr>
          <a:xfrm>
            <a:off x="1149120" y="8969760"/>
            <a:ext cx="6840" cy="206640"/>
          </a:xfrm>
          <a:custGeom>
            <a:avLst/>
            <a:gdLst/>
            <a:ahLst/>
            <a:cxnLst/>
            <a:rect l="0" t="0" r="r" b="b"/>
            <a:pathLst>
              <a:path w="19" h="574">
                <a:moveTo>
                  <a:pt x="0" y="573"/>
                </a:moveTo>
                <a:lnTo>
                  <a:pt x="18" y="573"/>
                </a:lnTo>
                <a:lnTo>
                  <a:pt x="18" y="0"/>
                </a:lnTo>
                <a:lnTo>
                  <a:pt x="0" y="0"/>
                </a:lnTo>
                <a:lnTo>
                  <a:pt x="0" y="5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45" name="Freeform 266"/>
          <p:cNvSpPr/>
          <p:nvPr/>
        </p:nvSpPr>
        <p:spPr>
          <a:xfrm>
            <a:off x="1437120" y="8969760"/>
            <a:ext cx="6840" cy="206640"/>
          </a:xfrm>
          <a:custGeom>
            <a:avLst/>
            <a:gdLst/>
            <a:ahLst/>
            <a:cxnLst/>
            <a:rect l="0" t="0" r="r" b="b"/>
            <a:pathLst>
              <a:path w="19" h="574">
                <a:moveTo>
                  <a:pt x="0" y="573"/>
                </a:moveTo>
                <a:lnTo>
                  <a:pt x="18" y="573"/>
                </a:lnTo>
                <a:lnTo>
                  <a:pt x="18" y="0"/>
                </a:lnTo>
                <a:lnTo>
                  <a:pt x="0" y="0"/>
                </a:lnTo>
                <a:lnTo>
                  <a:pt x="0" y="5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46" name="Freeform 267"/>
          <p:cNvSpPr/>
          <p:nvPr/>
        </p:nvSpPr>
        <p:spPr>
          <a:xfrm>
            <a:off x="5309280" y="8969760"/>
            <a:ext cx="6840" cy="206640"/>
          </a:xfrm>
          <a:custGeom>
            <a:avLst/>
            <a:gdLst/>
            <a:ahLst/>
            <a:cxnLst/>
            <a:rect l="0" t="0" r="r" b="b"/>
            <a:pathLst>
              <a:path w="19" h="574">
                <a:moveTo>
                  <a:pt x="0" y="573"/>
                </a:moveTo>
                <a:lnTo>
                  <a:pt x="18" y="573"/>
                </a:lnTo>
                <a:lnTo>
                  <a:pt x="18" y="0"/>
                </a:lnTo>
                <a:lnTo>
                  <a:pt x="0" y="0"/>
                </a:lnTo>
                <a:lnTo>
                  <a:pt x="0" y="5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47" name="Freeform 268"/>
          <p:cNvSpPr/>
          <p:nvPr/>
        </p:nvSpPr>
        <p:spPr>
          <a:xfrm>
            <a:off x="7019280" y="8969760"/>
            <a:ext cx="6840" cy="206640"/>
          </a:xfrm>
          <a:custGeom>
            <a:avLst/>
            <a:gdLst/>
            <a:ahLst/>
            <a:cxnLst/>
            <a:rect l="0" t="0" r="r" b="b"/>
            <a:pathLst>
              <a:path w="19" h="574">
                <a:moveTo>
                  <a:pt x="0" y="573"/>
                </a:moveTo>
                <a:lnTo>
                  <a:pt x="18" y="573"/>
                </a:lnTo>
                <a:lnTo>
                  <a:pt x="18" y="0"/>
                </a:lnTo>
                <a:lnTo>
                  <a:pt x="0" y="0"/>
                </a:lnTo>
                <a:lnTo>
                  <a:pt x="0" y="5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48" name="TextShape 269"/>
          <p:cNvSpPr txBox="1"/>
          <p:nvPr/>
        </p:nvSpPr>
        <p:spPr>
          <a:xfrm>
            <a:off x="5380920" y="89773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49" name="TextShape 270"/>
          <p:cNvSpPr txBox="1"/>
          <p:nvPr/>
        </p:nvSpPr>
        <p:spPr>
          <a:xfrm>
            <a:off x="1251360" y="92912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3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50" name="TextShape 271"/>
          <p:cNvSpPr txBox="1"/>
          <p:nvPr/>
        </p:nvSpPr>
        <p:spPr>
          <a:xfrm>
            <a:off x="1509120" y="9189000"/>
            <a:ext cx="18205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Navoiy qanday holatni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51" name="TextShape 272"/>
          <p:cNvSpPr txBox="1"/>
          <p:nvPr/>
        </p:nvSpPr>
        <p:spPr>
          <a:xfrm>
            <a:off x="1509120" y="9393120"/>
            <a:ext cx="22806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kechiriladi deb tushuntiradi?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52" name="Freeform 273"/>
          <p:cNvSpPr/>
          <p:nvPr/>
        </p:nvSpPr>
        <p:spPr>
          <a:xfrm>
            <a:off x="1149120" y="91756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53" name="Freeform 274"/>
          <p:cNvSpPr/>
          <p:nvPr/>
        </p:nvSpPr>
        <p:spPr>
          <a:xfrm>
            <a:off x="1155240" y="917568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54" name="Freeform 275"/>
          <p:cNvSpPr/>
          <p:nvPr/>
        </p:nvSpPr>
        <p:spPr>
          <a:xfrm>
            <a:off x="1437120" y="91756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55" name="Freeform 276"/>
          <p:cNvSpPr/>
          <p:nvPr/>
        </p:nvSpPr>
        <p:spPr>
          <a:xfrm>
            <a:off x="1443240" y="917568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56" name="Freeform 277"/>
          <p:cNvSpPr/>
          <p:nvPr/>
        </p:nvSpPr>
        <p:spPr>
          <a:xfrm>
            <a:off x="5309280" y="91756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57" name="Freeform 278"/>
          <p:cNvSpPr/>
          <p:nvPr/>
        </p:nvSpPr>
        <p:spPr>
          <a:xfrm>
            <a:off x="5315400" y="917568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58" name="Freeform 279"/>
          <p:cNvSpPr/>
          <p:nvPr/>
        </p:nvSpPr>
        <p:spPr>
          <a:xfrm>
            <a:off x="7019280" y="91756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59" name="Freeform 280"/>
          <p:cNvSpPr/>
          <p:nvPr/>
        </p:nvSpPr>
        <p:spPr>
          <a:xfrm>
            <a:off x="1149120" y="9181440"/>
            <a:ext cx="6840" cy="409320"/>
          </a:xfrm>
          <a:custGeom>
            <a:avLst/>
            <a:gdLst/>
            <a:ahLst/>
            <a:cxnLst/>
            <a:rect l="0" t="0" r="r" b="b"/>
            <a:pathLst>
              <a:path w="19" h="1137">
                <a:moveTo>
                  <a:pt x="0" y="1136"/>
                </a:moveTo>
                <a:lnTo>
                  <a:pt x="18" y="1136"/>
                </a:lnTo>
                <a:lnTo>
                  <a:pt x="18" y="0"/>
                </a:lnTo>
                <a:lnTo>
                  <a:pt x="0" y="0"/>
                </a:lnTo>
                <a:lnTo>
                  <a:pt x="0" y="11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60" name="Freeform 281"/>
          <p:cNvSpPr/>
          <p:nvPr/>
        </p:nvSpPr>
        <p:spPr>
          <a:xfrm>
            <a:off x="1437120" y="9181440"/>
            <a:ext cx="6840" cy="409320"/>
          </a:xfrm>
          <a:custGeom>
            <a:avLst/>
            <a:gdLst/>
            <a:ahLst/>
            <a:cxnLst/>
            <a:rect l="0" t="0" r="r" b="b"/>
            <a:pathLst>
              <a:path w="19" h="1137">
                <a:moveTo>
                  <a:pt x="0" y="1136"/>
                </a:moveTo>
                <a:lnTo>
                  <a:pt x="18" y="1136"/>
                </a:lnTo>
                <a:lnTo>
                  <a:pt x="18" y="0"/>
                </a:lnTo>
                <a:lnTo>
                  <a:pt x="0" y="0"/>
                </a:lnTo>
                <a:lnTo>
                  <a:pt x="0" y="11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61" name="Freeform 282"/>
          <p:cNvSpPr/>
          <p:nvPr/>
        </p:nvSpPr>
        <p:spPr>
          <a:xfrm>
            <a:off x="5309280" y="9181440"/>
            <a:ext cx="6840" cy="409320"/>
          </a:xfrm>
          <a:custGeom>
            <a:avLst/>
            <a:gdLst/>
            <a:ahLst/>
            <a:cxnLst/>
            <a:rect l="0" t="0" r="r" b="b"/>
            <a:pathLst>
              <a:path w="19" h="1137">
                <a:moveTo>
                  <a:pt x="0" y="1136"/>
                </a:moveTo>
                <a:lnTo>
                  <a:pt x="18" y="1136"/>
                </a:lnTo>
                <a:lnTo>
                  <a:pt x="18" y="0"/>
                </a:lnTo>
                <a:lnTo>
                  <a:pt x="0" y="0"/>
                </a:lnTo>
                <a:lnTo>
                  <a:pt x="0" y="11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62" name="Freeform 283"/>
          <p:cNvSpPr/>
          <p:nvPr/>
        </p:nvSpPr>
        <p:spPr>
          <a:xfrm>
            <a:off x="7019280" y="9181440"/>
            <a:ext cx="6840" cy="409320"/>
          </a:xfrm>
          <a:custGeom>
            <a:avLst/>
            <a:gdLst/>
            <a:ahLst/>
            <a:cxnLst/>
            <a:rect l="0" t="0" r="r" b="b"/>
            <a:pathLst>
              <a:path w="19" h="1137">
                <a:moveTo>
                  <a:pt x="0" y="1136"/>
                </a:moveTo>
                <a:lnTo>
                  <a:pt x="18" y="1136"/>
                </a:lnTo>
                <a:lnTo>
                  <a:pt x="18" y="0"/>
                </a:lnTo>
                <a:lnTo>
                  <a:pt x="0" y="0"/>
                </a:lnTo>
                <a:lnTo>
                  <a:pt x="0" y="11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63" name="TextShape 284"/>
          <p:cNvSpPr txBox="1"/>
          <p:nvPr/>
        </p:nvSpPr>
        <p:spPr>
          <a:xfrm>
            <a:off x="5380920" y="9189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64" name="TextShape 285"/>
          <p:cNvSpPr txBox="1"/>
          <p:nvPr/>
        </p:nvSpPr>
        <p:spPr>
          <a:xfrm>
            <a:off x="1251360" y="96037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4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65" name="TextShape 286"/>
          <p:cNvSpPr txBox="1"/>
          <p:nvPr/>
        </p:nvSpPr>
        <p:spPr>
          <a:xfrm>
            <a:off x="1509120" y="9603720"/>
            <a:ext cx="24696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Kechirilmaydigan gunoh nima?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66" name="Freeform 287"/>
          <p:cNvSpPr/>
          <p:nvPr/>
        </p:nvSpPr>
        <p:spPr>
          <a:xfrm>
            <a:off x="1149120" y="95900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67" name="Freeform 288"/>
          <p:cNvSpPr/>
          <p:nvPr/>
        </p:nvSpPr>
        <p:spPr>
          <a:xfrm>
            <a:off x="1155240" y="959004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68" name="Freeform 289"/>
          <p:cNvSpPr/>
          <p:nvPr/>
        </p:nvSpPr>
        <p:spPr>
          <a:xfrm>
            <a:off x="1437120" y="95900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69" name="Freeform 290"/>
          <p:cNvSpPr/>
          <p:nvPr/>
        </p:nvSpPr>
        <p:spPr>
          <a:xfrm>
            <a:off x="1443240" y="959004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70" name="Freeform 291"/>
          <p:cNvSpPr/>
          <p:nvPr/>
        </p:nvSpPr>
        <p:spPr>
          <a:xfrm>
            <a:off x="5309280" y="95900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71" name="Freeform 292"/>
          <p:cNvSpPr/>
          <p:nvPr/>
        </p:nvSpPr>
        <p:spPr>
          <a:xfrm>
            <a:off x="5315400" y="959004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72" name="Freeform 293"/>
          <p:cNvSpPr/>
          <p:nvPr/>
        </p:nvSpPr>
        <p:spPr>
          <a:xfrm>
            <a:off x="7019280" y="95900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73" name="Freeform 294"/>
          <p:cNvSpPr/>
          <p:nvPr/>
        </p:nvSpPr>
        <p:spPr>
          <a:xfrm>
            <a:off x="1149120" y="95961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74" name="Freeform 295"/>
          <p:cNvSpPr/>
          <p:nvPr/>
        </p:nvSpPr>
        <p:spPr>
          <a:xfrm>
            <a:off x="1437120" y="95961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75" name="Freeform 296"/>
          <p:cNvSpPr/>
          <p:nvPr/>
        </p:nvSpPr>
        <p:spPr>
          <a:xfrm>
            <a:off x="5309280" y="95961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76" name="Freeform 297"/>
          <p:cNvSpPr/>
          <p:nvPr/>
        </p:nvSpPr>
        <p:spPr>
          <a:xfrm>
            <a:off x="7019280" y="95961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77" name="TextShape 298"/>
          <p:cNvSpPr txBox="1"/>
          <p:nvPr/>
        </p:nvSpPr>
        <p:spPr>
          <a:xfrm>
            <a:off x="5380920" y="96037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78" name="TextShape 299"/>
          <p:cNvSpPr txBox="1"/>
          <p:nvPr/>
        </p:nvSpPr>
        <p:spPr>
          <a:xfrm>
            <a:off x="1251360" y="99176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5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79" name="TextShape 300"/>
          <p:cNvSpPr txBox="1"/>
          <p:nvPr/>
        </p:nvSpPr>
        <p:spPr>
          <a:xfrm>
            <a:off x="1509120" y="9815400"/>
            <a:ext cx="31446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Inson rost gapni aytishning iloji bo‘lmay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80" name="TextShape 301"/>
          <p:cNvSpPr txBox="1"/>
          <p:nvPr/>
        </p:nvSpPr>
        <p:spPr>
          <a:xfrm>
            <a:off x="1509120" y="10019520"/>
            <a:ext cx="30412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qolganida qanday yo‘l tutishini aytadi?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081" name="Freeform 302"/>
          <p:cNvSpPr/>
          <p:nvPr/>
        </p:nvSpPr>
        <p:spPr>
          <a:xfrm>
            <a:off x="1149120" y="9800280"/>
            <a:ext cx="6840" cy="7200"/>
          </a:xfrm>
          <a:custGeom>
            <a:avLst/>
            <a:gdLst/>
            <a:ahLst/>
            <a:cxnLst/>
            <a:rect l="0" t="0" r="r" b="b"/>
            <a:pathLst>
              <a:path w="19" h="20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82" name="Freeform 303"/>
          <p:cNvSpPr/>
          <p:nvPr/>
        </p:nvSpPr>
        <p:spPr>
          <a:xfrm>
            <a:off x="1155240" y="9800280"/>
            <a:ext cx="282600" cy="7200"/>
          </a:xfrm>
          <a:custGeom>
            <a:avLst/>
            <a:gdLst/>
            <a:ahLst/>
            <a:cxnLst/>
            <a:rect l="0" t="0" r="r" b="b"/>
            <a:pathLst>
              <a:path w="785" h="20">
                <a:moveTo>
                  <a:pt x="0" y="19"/>
                </a:moveTo>
                <a:lnTo>
                  <a:pt x="784" y="19"/>
                </a:lnTo>
                <a:lnTo>
                  <a:pt x="784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83" name="Freeform 304"/>
          <p:cNvSpPr/>
          <p:nvPr/>
        </p:nvSpPr>
        <p:spPr>
          <a:xfrm>
            <a:off x="1437120" y="9800280"/>
            <a:ext cx="6840" cy="7200"/>
          </a:xfrm>
          <a:custGeom>
            <a:avLst/>
            <a:gdLst/>
            <a:ahLst/>
            <a:cxnLst/>
            <a:rect l="0" t="0" r="r" b="b"/>
            <a:pathLst>
              <a:path w="19" h="20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84" name="Freeform 305"/>
          <p:cNvSpPr/>
          <p:nvPr/>
        </p:nvSpPr>
        <p:spPr>
          <a:xfrm>
            <a:off x="1443240" y="9800280"/>
            <a:ext cx="3866400" cy="7200"/>
          </a:xfrm>
          <a:custGeom>
            <a:avLst/>
            <a:gdLst/>
            <a:ahLst/>
            <a:cxnLst/>
            <a:rect l="0" t="0" r="r" b="b"/>
            <a:pathLst>
              <a:path w="10740" h="20">
                <a:moveTo>
                  <a:pt x="0" y="19"/>
                </a:moveTo>
                <a:lnTo>
                  <a:pt x="10739" y="19"/>
                </a:lnTo>
                <a:lnTo>
                  <a:pt x="10739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85" name="Freeform 306"/>
          <p:cNvSpPr/>
          <p:nvPr/>
        </p:nvSpPr>
        <p:spPr>
          <a:xfrm>
            <a:off x="5309280" y="9800280"/>
            <a:ext cx="6840" cy="7200"/>
          </a:xfrm>
          <a:custGeom>
            <a:avLst/>
            <a:gdLst/>
            <a:ahLst/>
            <a:cxnLst/>
            <a:rect l="0" t="0" r="r" b="b"/>
            <a:pathLst>
              <a:path w="19" h="20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86" name="Freeform 307"/>
          <p:cNvSpPr/>
          <p:nvPr/>
        </p:nvSpPr>
        <p:spPr>
          <a:xfrm>
            <a:off x="5315400" y="9800280"/>
            <a:ext cx="1704600" cy="7200"/>
          </a:xfrm>
          <a:custGeom>
            <a:avLst/>
            <a:gdLst/>
            <a:ahLst/>
            <a:cxnLst/>
            <a:rect l="0" t="0" r="r" b="b"/>
            <a:pathLst>
              <a:path w="4735" h="20">
                <a:moveTo>
                  <a:pt x="0" y="19"/>
                </a:moveTo>
                <a:lnTo>
                  <a:pt x="4734" y="19"/>
                </a:lnTo>
                <a:lnTo>
                  <a:pt x="4734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87" name="Freeform 308"/>
          <p:cNvSpPr/>
          <p:nvPr/>
        </p:nvSpPr>
        <p:spPr>
          <a:xfrm>
            <a:off x="7019280" y="9800280"/>
            <a:ext cx="6840" cy="7200"/>
          </a:xfrm>
          <a:custGeom>
            <a:avLst/>
            <a:gdLst/>
            <a:ahLst/>
            <a:cxnLst/>
            <a:rect l="0" t="0" r="r" b="b"/>
            <a:pathLst>
              <a:path w="19" h="20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88" name="Freeform 309"/>
          <p:cNvSpPr/>
          <p:nvPr/>
        </p:nvSpPr>
        <p:spPr>
          <a:xfrm>
            <a:off x="1149120" y="98064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89" name="Freeform 310"/>
          <p:cNvSpPr/>
          <p:nvPr/>
        </p:nvSpPr>
        <p:spPr>
          <a:xfrm>
            <a:off x="1149120" y="10216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90" name="Freeform 311"/>
          <p:cNvSpPr/>
          <p:nvPr/>
        </p:nvSpPr>
        <p:spPr>
          <a:xfrm>
            <a:off x="1149120" y="10216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91" name="Freeform 312"/>
          <p:cNvSpPr/>
          <p:nvPr/>
        </p:nvSpPr>
        <p:spPr>
          <a:xfrm>
            <a:off x="1155240" y="10216440"/>
            <a:ext cx="282600" cy="6840"/>
          </a:xfrm>
          <a:custGeom>
            <a:avLst/>
            <a:gdLst/>
            <a:ahLst/>
            <a:cxnLst/>
            <a:rect l="0" t="0" r="r" b="b"/>
            <a:pathLst>
              <a:path w="785" h="19">
                <a:moveTo>
                  <a:pt x="0" y="18"/>
                </a:moveTo>
                <a:lnTo>
                  <a:pt x="784" y="18"/>
                </a:lnTo>
                <a:lnTo>
                  <a:pt x="78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92" name="Freeform 313"/>
          <p:cNvSpPr/>
          <p:nvPr/>
        </p:nvSpPr>
        <p:spPr>
          <a:xfrm>
            <a:off x="1437120" y="98064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93" name="Freeform 314"/>
          <p:cNvSpPr/>
          <p:nvPr/>
        </p:nvSpPr>
        <p:spPr>
          <a:xfrm>
            <a:off x="1437120" y="10216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94" name="Freeform 315"/>
          <p:cNvSpPr/>
          <p:nvPr/>
        </p:nvSpPr>
        <p:spPr>
          <a:xfrm>
            <a:off x="1443240" y="10216440"/>
            <a:ext cx="3866400" cy="6840"/>
          </a:xfrm>
          <a:custGeom>
            <a:avLst/>
            <a:gdLst/>
            <a:ahLst/>
            <a:cxnLst/>
            <a:rect l="0" t="0" r="r" b="b"/>
            <a:pathLst>
              <a:path w="10740" h="19">
                <a:moveTo>
                  <a:pt x="0" y="18"/>
                </a:moveTo>
                <a:lnTo>
                  <a:pt x="10739" y="18"/>
                </a:lnTo>
                <a:lnTo>
                  <a:pt x="1073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95" name="Freeform 316"/>
          <p:cNvSpPr/>
          <p:nvPr/>
        </p:nvSpPr>
        <p:spPr>
          <a:xfrm>
            <a:off x="5309280" y="98064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96" name="Freeform 317"/>
          <p:cNvSpPr/>
          <p:nvPr/>
        </p:nvSpPr>
        <p:spPr>
          <a:xfrm>
            <a:off x="5309280" y="10216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97" name="Freeform 318"/>
          <p:cNvSpPr/>
          <p:nvPr/>
        </p:nvSpPr>
        <p:spPr>
          <a:xfrm>
            <a:off x="5315400" y="10216440"/>
            <a:ext cx="1704600" cy="6840"/>
          </a:xfrm>
          <a:custGeom>
            <a:avLst/>
            <a:gdLst/>
            <a:ahLst/>
            <a:cxnLst/>
            <a:rect l="0" t="0" r="r" b="b"/>
            <a:pathLst>
              <a:path w="4735" h="19">
                <a:moveTo>
                  <a:pt x="0" y="18"/>
                </a:moveTo>
                <a:lnTo>
                  <a:pt x="4734" y="18"/>
                </a:lnTo>
                <a:lnTo>
                  <a:pt x="473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98" name="Freeform 319"/>
          <p:cNvSpPr/>
          <p:nvPr/>
        </p:nvSpPr>
        <p:spPr>
          <a:xfrm>
            <a:off x="7019280" y="9806400"/>
            <a:ext cx="6840" cy="410760"/>
          </a:xfrm>
          <a:custGeom>
            <a:avLst/>
            <a:gdLst/>
            <a:ahLst/>
            <a:cxnLst/>
            <a:rect l="0" t="0" r="r" b="b"/>
            <a:pathLst>
              <a:path w="19" h="1141">
                <a:moveTo>
                  <a:pt x="0" y="1140"/>
                </a:moveTo>
                <a:lnTo>
                  <a:pt x="18" y="1140"/>
                </a:lnTo>
                <a:lnTo>
                  <a:pt x="18" y="0"/>
                </a:lnTo>
                <a:lnTo>
                  <a:pt x="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099" name="Freeform 320"/>
          <p:cNvSpPr/>
          <p:nvPr/>
        </p:nvSpPr>
        <p:spPr>
          <a:xfrm>
            <a:off x="7019280" y="10216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100" name="Freeform 321"/>
          <p:cNvSpPr/>
          <p:nvPr/>
        </p:nvSpPr>
        <p:spPr>
          <a:xfrm>
            <a:off x="7019280" y="10216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101" name="TextShape 322"/>
          <p:cNvSpPr txBox="1"/>
          <p:nvPr/>
        </p:nvSpPr>
        <p:spPr>
          <a:xfrm>
            <a:off x="5380920" y="98154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TextShape 1"/>
          <p:cNvSpPr txBox="1"/>
          <p:nvPr/>
        </p:nvSpPr>
        <p:spPr>
          <a:xfrm>
            <a:off x="1080720" y="454320"/>
            <a:ext cx="139680" cy="15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1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110" b="0" strike="noStrike" spc="-1">
              <a:latin typeface="Times New Roman"/>
            </a:endParaRPr>
          </a:p>
        </p:txBody>
      </p:sp>
      <p:sp>
        <p:nvSpPr>
          <p:cNvPr id="1103" name="TextShape 2"/>
          <p:cNvSpPr txBox="1"/>
          <p:nvPr/>
        </p:nvSpPr>
        <p:spPr>
          <a:xfrm>
            <a:off x="1080720" y="6184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04" name="TextShape 3"/>
          <p:cNvSpPr txBox="1"/>
          <p:nvPr/>
        </p:nvSpPr>
        <p:spPr>
          <a:xfrm>
            <a:off x="1995120" y="6184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05" name="TextShape 4"/>
          <p:cNvSpPr txBox="1"/>
          <p:nvPr/>
        </p:nvSpPr>
        <p:spPr>
          <a:xfrm>
            <a:off x="6873120" y="41090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06" name="TextShape 5"/>
          <p:cNvSpPr txBox="1"/>
          <p:nvPr/>
        </p:nvSpPr>
        <p:spPr>
          <a:xfrm>
            <a:off x="1530360" y="4275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07" name="TextShape 6"/>
          <p:cNvSpPr txBox="1"/>
          <p:nvPr/>
        </p:nvSpPr>
        <p:spPr>
          <a:xfrm>
            <a:off x="1530360" y="4479120"/>
            <a:ext cx="56365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Navoiy ijodini o‘rganar ekanmiz, unda, to‘g‘rilik, mehr-oqibat singari insoniy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08" name="TextShape 7"/>
          <p:cNvSpPr txBox="1"/>
          <p:nvPr/>
        </p:nvSpPr>
        <p:spPr>
          <a:xfrm>
            <a:off x="1080720" y="4683600"/>
            <a:ext cx="5945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fazilatlarning ulug‘lanishi bilan bir qatorda,  yoshlarning ilm olishi, kasb egallashi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09" name="TextShape 8"/>
          <p:cNvSpPr txBox="1"/>
          <p:nvPr/>
        </p:nvSpPr>
        <p:spPr>
          <a:xfrm>
            <a:off x="1080720" y="4887720"/>
            <a:ext cx="58878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haqida ham to‘xtalib o‘tganini kuzatamiz. (Kamol et kasbkim …. qit’asi keltirilib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10" name="TextShape 9"/>
          <p:cNvSpPr txBox="1"/>
          <p:nvPr/>
        </p:nvSpPr>
        <p:spPr>
          <a:xfrm>
            <a:off x="1080720" y="5093640"/>
            <a:ext cx="6005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sinfdagi o‘quvchilarning ayrimlari kelajakda jurnalist bo‘lmoqchi ekanligi aytiladi.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11" name="TextShape 10"/>
          <p:cNvSpPr txBox="1"/>
          <p:nvPr/>
        </p:nvSpPr>
        <p:spPr>
          <a:xfrm>
            <a:off x="1080720" y="5297760"/>
            <a:ext cx="5972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“ Intervyu “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metodi orqali jurnalistika sohasiga qiziqqan o‘quvchi o‘tilgan mavzu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12" name="TextShape 11"/>
          <p:cNvSpPr txBox="1"/>
          <p:nvPr/>
        </p:nvSpPr>
        <p:spPr>
          <a:xfrm>
            <a:off x="1080720" y="5501880"/>
            <a:ext cx="58698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bo‘yicha o‘quvchilarga quyidagi savollar orqali murojaat qilib, ularning mustaqil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13" name="TextShape 12"/>
          <p:cNvSpPr txBox="1"/>
          <p:nvPr/>
        </p:nvSpPr>
        <p:spPr>
          <a:xfrm>
            <a:off x="1080720" y="5706000"/>
            <a:ext cx="1410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fikrlari tinglanadi).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14" name="TextShape 13"/>
          <p:cNvSpPr txBox="1"/>
          <p:nvPr/>
        </p:nvSpPr>
        <p:spPr>
          <a:xfrm>
            <a:off x="1080720" y="5910480"/>
            <a:ext cx="43729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1.“Sher bilan durroj” hikoyatidan qanday saboqlar oldingiz?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15" name="TextShape 14"/>
          <p:cNvSpPr txBox="1"/>
          <p:nvPr/>
        </p:nvSpPr>
        <p:spPr>
          <a:xfrm>
            <a:off x="1080720" y="6114960"/>
            <a:ext cx="2913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2.“Ahillik” deganda nimani tushunasiz?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16" name="TextShape 15"/>
          <p:cNvSpPr txBox="1"/>
          <p:nvPr/>
        </p:nvSpPr>
        <p:spPr>
          <a:xfrm>
            <a:off x="1080720" y="6320520"/>
            <a:ext cx="43516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3. Qo‘shnichilik munosabatlari haqida siz qanday fikrdasiz?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17" name="TextShape 16"/>
          <p:cNvSpPr txBox="1"/>
          <p:nvPr/>
        </p:nvSpPr>
        <p:spPr>
          <a:xfrm>
            <a:off x="1080720" y="6524640"/>
            <a:ext cx="3266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4. Qanday illatlar durrojni fojiaga olib keldi?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18" name="TextShape 17"/>
          <p:cNvSpPr txBox="1"/>
          <p:nvPr/>
        </p:nvSpPr>
        <p:spPr>
          <a:xfrm>
            <a:off x="1080720" y="6729120"/>
            <a:ext cx="29070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5. Nima uchun sher yordamga kelmadi?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19" name="TextShape 18"/>
          <p:cNvSpPr txBox="1"/>
          <p:nvPr/>
        </p:nvSpPr>
        <p:spPr>
          <a:xfrm>
            <a:off x="1080720" y="6933240"/>
            <a:ext cx="5360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6. Rostgo‘ylik, to‘g‘rilik fazilatlarining insonlar uchun ahamiyati qanday?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20" name="TextShape 19"/>
          <p:cNvSpPr txBox="1"/>
          <p:nvPr/>
        </p:nvSpPr>
        <p:spPr>
          <a:xfrm>
            <a:off x="1080720" y="7137360"/>
            <a:ext cx="47160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O‘quvchilarning fikrlari tinglangach, yangi mavzu e’lon qilinadi.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21" name="TextShape 20"/>
          <p:cNvSpPr txBox="1"/>
          <p:nvPr/>
        </p:nvSpPr>
        <p:spPr>
          <a:xfrm>
            <a:off x="1080720" y="7341480"/>
            <a:ext cx="59245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III.  Yangi  mavzuni  o‘rganish: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Yangi  mavzu  suhbat  metodi  orqali  quyidagi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22" name="TextShape 21"/>
          <p:cNvSpPr txBox="1"/>
          <p:nvPr/>
        </p:nvSpPr>
        <p:spPr>
          <a:xfrm>
            <a:off x="1080720" y="7545960"/>
            <a:ext cx="26053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slaydlardan foydalanib o‘rganiladi.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23" name="TextShape 22"/>
          <p:cNvSpPr txBox="1"/>
          <p:nvPr/>
        </p:nvSpPr>
        <p:spPr>
          <a:xfrm>
            <a:off x="1080720" y="77515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24" name="TextShape 23"/>
          <p:cNvSpPr txBox="1"/>
          <p:nvPr/>
        </p:nvSpPr>
        <p:spPr>
          <a:xfrm>
            <a:off x="1995120" y="7751520"/>
            <a:ext cx="5199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Bоbur  hаm  shоh,  hаm  shоirdir.  «Bоbur»  аrаb  tilidа  «shеr»  dеgаni.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25" name="TextShape 24"/>
          <p:cNvSpPr txBox="1"/>
          <p:nvPr/>
        </p:nvSpPr>
        <p:spPr>
          <a:xfrm>
            <a:off x="1080720" y="7955640"/>
            <a:ext cx="6080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Chindаn hаm u bu nоmgа munоsib shахs edi. U tаriхimizning murаkkаb bir dаvridа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26" name="TextShape 25"/>
          <p:cNvSpPr txBox="1"/>
          <p:nvPr/>
        </p:nvSpPr>
        <p:spPr>
          <a:xfrm>
            <a:off x="1080720" y="8160120"/>
            <a:ext cx="61362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yashаdi.  Qudrаtli  tеmuriylаr  sаltаnаti  yеmirilib,  o‘rnigа  shаybоniylаr  kеlаyotgаn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27" name="TextShape 26"/>
          <p:cNvSpPr txBox="1"/>
          <p:nvPr/>
        </p:nvSpPr>
        <p:spPr>
          <a:xfrm>
            <a:off x="1080720" y="8364600"/>
            <a:ext cx="6080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dаvr  edi.  Yurt  jаng-u  jаdаllаr  ichidа  qоlgаndi.  Shundаy  bir  pаytdа  o‘z  yurtigа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28" name="TextShape 27"/>
          <p:cNvSpPr txBox="1"/>
          <p:nvPr/>
        </p:nvSpPr>
        <p:spPr>
          <a:xfrm>
            <a:off x="1080720" y="8568720"/>
            <a:ext cx="791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sig‘mаgаn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29" name="TextShape 28"/>
          <p:cNvSpPr txBox="1"/>
          <p:nvPr/>
        </p:nvSpPr>
        <p:spPr>
          <a:xfrm>
            <a:off x="1935000" y="8568720"/>
            <a:ext cx="941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tеmuriyzоdа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30" name="TextShape 29"/>
          <p:cNvSpPr txBox="1"/>
          <p:nvPr/>
        </p:nvSpPr>
        <p:spPr>
          <a:xfrm>
            <a:off x="2935080" y="8568720"/>
            <a:ext cx="492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Bоbur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31" name="TextShape 30"/>
          <p:cNvSpPr txBox="1"/>
          <p:nvPr/>
        </p:nvSpPr>
        <p:spPr>
          <a:xfrm>
            <a:off x="3492720" y="8568720"/>
            <a:ext cx="9226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Hindistоngа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32" name="TextShape 31"/>
          <p:cNvSpPr txBox="1"/>
          <p:nvPr/>
        </p:nvSpPr>
        <p:spPr>
          <a:xfrm>
            <a:off x="4474800" y="8568720"/>
            <a:ext cx="384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bоsh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33" name="TextShape 32"/>
          <p:cNvSpPr txBox="1"/>
          <p:nvPr/>
        </p:nvSpPr>
        <p:spPr>
          <a:xfrm>
            <a:off x="4923720" y="8568720"/>
            <a:ext cx="325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оlib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34" name="TextShape 33"/>
          <p:cNvSpPr txBox="1"/>
          <p:nvPr/>
        </p:nvSpPr>
        <p:spPr>
          <a:xfrm>
            <a:off x="5312160" y="8568720"/>
            <a:ext cx="4489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kеtdi.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35" name="TextShape 34"/>
          <p:cNvSpPr txBox="1"/>
          <p:nvPr/>
        </p:nvSpPr>
        <p:spPr>
          <a:xfrm>
            <a:off x="5825160" y="85687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U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36" name="TextShape 35"/>
          <p:cNvSpPr txBox="1"/>
          <p:nvPr/>
        </p:nvSpPr>
        <p:spPr>
          <a:xfrm>
            <a:off x="6067080" y="8568720"/>
            <a:ext cx="4428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yеrdа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37" name="TextShape 36"/>
          <p:cNvSpPr txBox="1"/>
          <p:nvPr/>
        </p:nvSpPr>
        <p:spPr>
          <a:xfrm>
            <a:off x="6574320" y="8568720"/>
            <a:ext cx="494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buyuk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38" name="TextShape 37"/>
          <p:cNvSpPr txBox="1"/>
          <p:nvPr/>
        </p:nvSpPr>
        <p:spPr>
          <a:xfrm>
            <a:off x="1080720" y="8773200"/>
            <a:ext cx="59688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sаltаnаtga asos soldi. O‘z jаsоrаti vа аdоlаti bilаn оlis hind хаlqi qаlbidаn jоy оldi,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39" name="TextShape 38"/>
          <p:cNvSpPr txBox="1"/>
          <p:nvPr/>
        </p:nvSpPr>
        <p:spPr>
          <a:xfrm>
            <a:off x="1080720" y="8978760"/>
            <a:ext cx="5950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uning mеhrini qоzоndi. Bоburning аvlоdlаri hind diyoridа uch yuz yildаn оrtiqrоq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40" name="TextShape 39"/>
          <p:cNvSpPr txBox="1"/>
          <p:nvPr/>
        </p:nvSpPr>
        <p:spPr>
          <a:xfrm>
            <a:off x="1080720" y="9182880"/>
            <a:ext cx="60112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hukmrоnlik qildilаr. Bоbur didi vа zаvqi bаlаnd shоir edi. U go‘zаl g‘аzаllаr yozdi.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41" name="TextShape 40"/>
          <p:cNvSpPr txBox="1"/>
          <p:nvPr/>
        </p:nvSpPr>
        <p:spPr>
          <a:xfrm>
            <a:off x="1080720" y="9387000"/>
            <a:ext cx="893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Rubоiyning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42" name="TextShape 41"/>
          <p:cNvSpPr txBox="1"/>
          <p:nvPr/>
        </p:nvSpPr>
        <p:spPr>
          <a:xfrm>
            <a:off x="2026080" y="9387000"/>
            <a:ext cx="554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tеngsiz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43" name="TextShape 42"/>
          <p:cNvSpPr txBox="1"/>
          <p:nvPr/>
        </p:nvSpPr>
        <p:spPr>
          <a:xfrm>
            <a:off x="2633400" y="9387000"/>
            <a:ext cx="991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nаmunаlаrini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44" name="TextShape 43"/>
          <p:cNvSpPr txBox="1"/>
          <p:nvPr/>
        </p:nvSpPr>
        <p:spPr>
          <a:xfrm>
            <a:off x="3677400" y="9387000"/>
            <a:ext cx="5875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yarаtdi.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45" name="TextShape 44"/>
          <p:cNvSpPr txBox="1"/>
          <p:nvPr/>
        </p:nvSpPr>
        <p:spPr>
          <a:xfrm>
            <a:off x="4318920" y="9387000"/>
            <a:ext cx="14072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Ko‘rgаn-kеchirgаn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46" name="TextShape 45"/>
          <p:cNvSpPr txBox="1"/>
          <p:nvPr/>
        </p:nvSpPr>
        <p:spPr>
          <a:xfrm>
            <a:off x="5780520" y="9387000"/>
            <a:ext cx="712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vоqеаlаri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47" name="TextShape 46"/>
          <p:cNvSpPr txBox="1"/>
          <p:nvPr/>
        </p:nvSpPr>
        <p:spPr>
          <a:xfrm>
            <a:off x="6549840" y="9387000"/>
            <a:ext cx="523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hаqidа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48" name="TextShape 47"/>
          <p:cNvSpPr txBox="1"/>
          <p:nvPr/>
        </p:nvSpPr>
        <p:spPr>
          <a:xfrm>
            <a:off x="1080720" y="9591480"/>
            <a:ext cx="61423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«Bоburnоmа»  аsаrini  yozib  qоldirdi.  Uning  qаlbi  musiqаgа  оshnо  edi.  U  sоzni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49" name="TextShape 48"/>
          <p:cNvSpPr txBox="1"/>
          <p:nvPr/>
        </p:nvSpPr>
        <p:spPr>
          <a:xfrm>
            <a:off x="1080720" y="9795600"/>
            <a:ext cx="6018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go‘zаl chаlgаn, аjоyib kuylаr yarаtgаn, musiqа hаqidа ilmiy kitоb yozgаn shоh edi. </a:t>
            </a:r>
            <a:endParaRPr lang="en-US" sz="1410" b="0" strike="noStrike" spc="-1">
              <a:latin typeface="Times New Roman"/>
            </a:endParaRPr>
          </a:p>
        </p:txBody>
      </p:sp>
      <p:pic>
        <p:nvPicPr>
          <p:cNvPr id="1150" name="Рисунок 1149"/>
          <p:cNvPicPr/>
          <p:nvPr/>
        </p:nvPicPr>
        <p:blipFill>
          <a:blip r:embed="rId2"/>
          <a:stretch/>
        </p:blipFill>
        <p:spPr>
          <a:xfrm>
            <a:off x="1080000" y="815400"/>
            <a:ext cx="5790960" cy="3451680"/>
          </a:xfrm>
          <a:prstGeom prst="rect">
            <a:avLst/>
          </a:prstGeom>
          <a:ln>
            <a:noFill/>
          </a:ln>
        </p:spPr>
      </p:pic>
      <p:sp>
        <p:nvSpPr>
          <p:cNvPr id="1151" name="TextShape 49"/>
          <p:cNvSpPr txBox="1"/>
          <p:nvPr/>
        </p:nvSpPr>
        <p:spPr>
          <a:xfrm>
            <a:off x="1080720" y="9999720"/>
            <a:ext cx="60829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Bоbur 1483-yilning 14-fеvrаlidа  Аndijоndа tug‘ildi. Otаsi tеmuriyzоdа Umаrshаyх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TextShape 1"/>
          <p:cNvSpPr txBox="1"/>
          <p:nvPr/>
        </p:nvSpPr>
        <p:spPr>
          <a:xfrm>
            <a:off x="1080720" y="456840"/>
            <a:ext cx="6912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Fаrg‘оnа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53" name="TextShape 2"/>
          <p:cNvSpPr txBox="1"/>
          <p:nvPr/>
        </p:nvSpPr>
        <p:spPr>
          <a:xfrm>
            <a:off x="1842840" y="456840"/>
            <a:ext cx="5950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vilоyati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54" name="TextShape 3"/>
          <p:cNvSpPr txBox="1"/>
          <p:nvPr/>
        </p:nvSpPr>
        <p:spPr>
          <a:xfrm>
            <a:off x="2504880" y="456840"/>
            <a:ext cx="743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hukmdоri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55" name="TextShape 4"/>
          <p:cNvSpPr txBox="1"/>
          <p:nvPr/>
        </p:nvSpPr>
        <p:spPr>
          <a:xfrm>
            <a:off x="3315960" y="456840"/>
            <a:ext cx="3085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edi.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56" name="TextShape 5"/>
          <p:cNvSpPr txBox="1"/>
          <p:nvPr/>
        </p:nvSpPr>
        <p:spPr>
          <a:xfrm>
            <a:off x="3697920" y="456840"/>
            <a:ext cx="4626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Onаsi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57" name="TextShape 6"/>
          <p:cNvSpPr txBox="1"/>
          <p:nvPr/>
        </p:nvSpPr>
        <p:spPr>
          <a:xfrm>
            <a:off x="4230720" y="456840"/>
            <a:ext cx="14410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Qutlug‘nigоrхоnim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58" name="TextShape 7"/>
          <p:cNvSpPr txBox="1"/>
          <p:nvPr/>
        </p:nvSpPr>
        <p:spPr>
          <a:xfrm>
            <a:off x="5731920" y="456840"/>
            <a:ext cx="712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Тоshkеnt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59" name="TextShape 8"/>
          <p:cNvSpPr txBox="1"/>
          <p:nvPr/>
        </p:nvSpPr>
        <p:spPr>
          <a:xfrm>
            <a:off x="6513120" y="456840"/>
            <a:ext cx="554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hоkimi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60" name="TextShape 9"/>
          <p:cNvSpPr txBox="1"/>
          <p:nvPr/>
        </p:nvSpPr>
        <p:spPr>
          <a:xfrm>
            <a:off x="1080720" y="662400"/>
            <a:ext cx="5990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Yunusхоnning qizi edi. Otasi bevaqt vafot etgach, Farg‘ona hokimligi 12 yoshdagi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61" name="TextShape 10"/>
          <p:cNvSpPr txBox="1"/>
          <p:nvPr/>
        </p:nvSpPr>
        <p:spPr>
          <a:xfrm>
            <a:off x="1080720" y="866880"/>
            <a:ext cx="59122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Boburning zimmasiga  tushdi. 15 yoshidа bоbоmеrоs  Sаmаrqаndni zаbt etаdi. 16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62" name="TextShape 11"/>
          <p:cNvSpPr txBox="1"/>
          <p:nvPr/>
        </p:nvSpPr>
        <p:spPr>
          <a:xfrm>
            <a:off x="1080720" y="1071360"/>
            <a:ext cx="59076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yoshidа  bu  аzim  shаhаrni  tаshlаb  chiqishgа  mаjbur  bo‘lаdi.  Kеyin  hаm  ikki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63" name="TextShape 12"/>
          <p:cNvSpPr txBox="1"/>
          <p:nvPr/>
        </p:nvSpPr>
        <p:spPr>
          <a:xfrm>
            <a:off x="1080720" y="1275480"/>
            <a:ext cx="6086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mаrоtаbа bu shаhаrni egаllаshgа muvаffаq bo‘ldi. Lеkin sаqlаb qоlish nаsib etmаdi.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64" name="TextShape 13"/>
          <p:cNvSpPr txBox="1"/>
          <p:nvPr/>
        </p:nvSpPr>
        <p:spPr>
          <a:xfrm>
            <a:off x="1080720" y="1479600"/>
            <a:ext cx="5843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Sаmаrqаndni hаm, Аndijоnni hаm qo‘ldаn bеrib, tоg‘-u tоshlаrdа bеsh-o‘n yigiti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65" name="TextShape 14"/>
          <p:cNvSpPr txBox="1"/>
          <p:nvPr/>
        </p:nvSpPr>
        <p:spPr>
          <a:xfrm>
            <a:off x="1080720" y="1683720"/>
            <a:ext cx="5982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bilаn gоh оtliq, gоh yayov yurgаn pаytlаri hаm bo‘ldi. Nihоyat, 1503-yildа Jаyhun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66" name="TextShape 15"/>
          <p:cNvSpPr txBox="1"/>
          <p:nvPr/>
        </p:nvSpPr>
        <p:spPr>
          <a:xfrm>
            <a:off x="1080720" y="1889640"/>
            <a:ext cx="5814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(Аmu)ni kеchib, Xurоsоngа o‘tdi. Kоbul vа G‘аznаni qo‘lgа kiritdi. So‘ng 1526-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67" name="TextShape 16"/>
          <p:cNvSpPr txBox="1"/>
          <p:nvPr/>
        </p:nvSpPr>
        <p:spPr>
          <a:xfrm>
            <a:off x="1080720" y="2093760"/>
            <a:ext cx="5861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yildа Hindistоnni zаbt etib, boburiylar saltanatiga asos soldi. Bobur 1530-yilning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68" name="TextShape 17"/>
          <p:cNvSpPr txBox="1"/>
          <p:nvPr/>
        </p:nvSpPr>
        <p:spPr>
          <a:xfrm>
            <a:off x="1080720" y="2298240"/>
            <a:ext cx="60465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26-dеkаbridа Аgrаdа vаfоt etdi. Kеyinrоq uning хоki, vаsiyatigа muvоfiq, Kоbulgа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69" name="TextShape 18"/>
          <p:cNvSpPr txBox="1"/>
          <p:nvPr/>
        </p:nvSpPr>
        <p:spPr>
          <a:xfrm>
            <a:off x="1080720" y="2502360"/>
            <a:ext cx="848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ko‘chirildi.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70" name="TextShape 19"/>
          <p:cNvSpPr txBox="1"/>
          <p:nvPr/>
        </p:nvSpPr>
        <p:spPr>
          <a:xfrm>
            <a:off x="1512000" y="2706480"/>
            <a:ext cx="5487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Bоbur ikki she’riy to‘plаm – dеvоn tuzgаn. Bizgacha shulаrdаn bittаsi yetib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71" name="TextShape 20"/>
          <p:cNvSpPr txBox="1"/>
          <p:nvPr/>
        </p:nvSpPr>
        <p:spPr>
          <a:xfrm>
            <a:off x="1080720" y="2910600"/>
            <a:ext cx="61758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kеlgаn.  Ikkinchisining  tаqdiri  nоmа’lum.  Hоzirdа  bizning  qo‘limizdа  uning  to‘rt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72" name="TextShape 21"/>
          <p:cNvSpPr txBox="1"/>
          <p:nvPr/>
        </p:nvSpPr>
        <p:spPr>
          <a:xfrm>
            <a:off x="1080720" y="3115080"/>
            <a:ext cx="4581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yuzdаn оrtiq she’ri bоr. Shundаn ikki yuzdаn оrtig‘i rubоiydir.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73" name="TextShape 22"/>
          <p:cNvSpPr txBox="1"/>
          <p:nvPr/>
        </p:nvSpPr>
        <p:spPr>
          <a:xfrm>
            <a:off x="1512000" y="3320640"/>
            <a:ext cx="44859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(Ruboiy janri haqida o‘quvchilarga to‘liq ma’lumot beriladi).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74" name="TextShape 23"/>
          <p:cNvSpPr txBox="1"/>
          <p:nvPr/>
        </p:nvSpPr>
        <p:spPr>
          <a:xfrm>
            <a:off x="1512000" y="3525120"/>
            <a:ext cx="5465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Ruboiy arabcha so‘z bo‘lib, to‘rtlik degani. Rubоiy Shаrq she’riyatidа kеng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75" name="TextShape 24"/>
          <p:cNvSpPr txBox="1"/>
          <p:nvPr/>
        </p:nvSpPr>
        <p:spPr>
          <a:xfrm>
            <a:off x="1080720" y="3729600"/>
            <a:ext cx="6054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tаrqаlgаn shе’r turi, lirik janr. Har qanday to‘rtlik ruboiy bo‘lavermaydi. O‘ziga xos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76" name="TextShape 25"/>
          <p:cNvSpPr txBox="1"/>
          <p:nvPr/>
        </p:nvSpPr>
        <p:spPr>
          <a:xfrm>
            <a:off x="1080720" y="3933720"/>
            <a:ext cx="60645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shakliy qurilma, a-a-a-a yoki a-a-b-a tarzidagi qofiya tizimiga ega, falsafiy, ijtimoiy-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77" name="TextShape 26"/>
          <p:cNvSpPr txBox="1"/>
          <p:nvPr/>
        </p:nvSpPr>
        <p:spPr>
          <a:xfrm>
            <a:off x="1080720" y="4137840"/>
            <a:ext cx="59565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siyosiy, ishqiy va axloqiy mavzularda, faqat aruzda mavjud hazaj bahrining axram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78" name="TextShape 27"/>
          <p:cNvSpPr txBox="1"/>
          <p:nvPr/>
        </p:nvSpPr>
        <p:spPr>
          <a:xfrm>
            <a:off x="1080720" y="4341960"/>
            <a:ext cx="6072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va axrab shajaralaridagi jami 24 ta vazndagina bitiladigan to‘rt satrli she’rga 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ruboiy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79" name="TextShape 28"/>
          <p:cNvSpPr txBox="1"/>
          <p:nvPr/>
        </p:nvSpPr>
        <p:spPr>
          <a:xfrm>
            <a:off x="1080720" y="4547880"/>
            <a:ext cx="668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deyiladi.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80" name="TextShape 29"/>
          <p:cNvSpPr txBox="1"/>
          <p:nvPr/>
        </p:nvSpPr>
        <p:spPr>
          <a:xfrm>
            <a:off x="1512000" y="4752000"/>
            <a:ext cx="19695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Ruboiylar ikki xil bo‘ladi: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81" name="TextShape 30"/>
          <p:cNvSpPr txBox="1"/>
          <p:nvPr/>
        </p:nvSpPr>
        <p:spPr>
          <a:xfrm>
            <a:off x="1512000" y="4956480"/>
            <a:ext cx="30445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1. Xosa ruboiylar. Qofiyalanishi: 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a-a-b-a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82" name="TextShape 31"/>
          <p:cNvSpPr txBox="1"/>
          <p:nvPr/>
        </p:nvSpPr>
        <p:spPr>
          <a:xfrm>
            <a:off x="1512000" y="5160600"/>
            <a:ext cx="3269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2.Taronayi ruboiylar. Qofiyalanishi: 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a-a-a-a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83" name="TextShape 32"/>
          <p:cNvSpPr txBox="1"/>
          <p:nvPr/>
        </p:nvSpPr>
        <p:spPr>
          <a:xfrm>
            <a:off x="1512000" y="5364720"/>
            <a:ext cx="56808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Bоbur  rubоiylаri  hаr  jihаtdаn  to‘kis,  mukаmmаl  shе’riy  аsаrlаrdir.  Ulаrdа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84" name="TextShape 33"/>
          <p:cNvSpPr txBox="1"/>
          <p:nvPr/>
        </p:nvSpPr>
        <p:spPr>
          <a:xfrm>
            <a:off x="1080720" y="5568840"/>
            <a:ext cx="59472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Bоbur  hаyotining  mаnzаrаlаri  аks  etаdi.  Shоir  o‘z  umrining  аchchiq-chuchuk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85" name="TextShape 34"/>
          <p:cNvSpPr txBox="1"/>
          <p:nvPr/>
        </p:nvSpPr>
        <p:spPr>
          <a:xfrm>
            <a:off x="1080720" y="5773320"/>
            <a:ext cx="812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kunlаridаn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86" name="TextShape 35"/>
          <p:cNvSpPr txBox="1"/>
          <p:nvPr/>
        </p:nvSpPr>
        <p:spPr>
          <a:xfrm>
            <a:off x="1978920" y="5773320"/>
            <a:ext cx="3438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so‘z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87" name="TextShape 36"/>
          <p:cNvSpPr txBox="1"/>
          <p:nvPr/>
        </p:nvSpPr>
        <p:spPr>
          <a:xfrm>
            <a:off x="2414520" y="5773320"/>
            <a:ext cx="5677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оchаdi.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88" name="TextShape 37"/>
          <p:cNvSpPr txBox="1"/>
          <p:nvPr/>
        </p:nvSpPr>
        <p:spPr>
          <a:xfrm>
            <a:off x="3072960" y="5773320"/>
            <a:ext cx="7412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Darslikda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89" name="TextShape 38"/>
          <p:cNvSpPr txBox="1"/>
          <p:nvPr/>
        </p:nvSpPr>
        <p:spPr>
          <a:xfrm>
            <a:off x="3901680" y="5773320"/>
            <a:ext cx="6332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berilgan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90" name="TextShape 39"/>
          <p:cNvSpPr txBox="1"/>
          <p:nvPr/>
        </p:nvSpPr>
        <p:spPr>
          <a:xfrm>
            <a:off x="4621680" y="5773320"/>
            <a:ext cx="10126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ruboiylaridan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91" name="TextShape 40"/>
          <p:cNvSpPr txBox="1"/>
          <p:nvPr/>
        </p:nvSpPr>
        <p:spPr>
          <a:xfrm>
            <a:off x="5716800" y="5773320"/>
            <a:ext cx="4852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bittasi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92" name="TextShape 41"/>
          <p:cNvSpPr txBox="1"/>
          <p:nvPr/>
        </p:nvSpPr>
        <p:spPr>
          <a:xfrm>
            <a:off x="6292440" y="5773320"/>
            <a:ext cx="7840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o‘qituvchi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93" name="TextShape 42"/>
          <p:cNvSpPr txBox="1"/>
          <p:nvPr/>
        </p:nvSpPr>
        <p:spPr>
          <a:xfrm>
            <a:off x="1080720" y="5979240"/>
            <a:ext cx="812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tomonidan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94" name="TextShape 43"/>
          <p:cNvSpPr txBox="1"/>
          <p:nvPr/>
        </p:nvSpPr>
        <p:spPr>
          <a:xfrm>
            <a:off x="1964880" y="5979240"/>
            <a:ext cx="514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ifodali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95" name="TextShape 44"/>
          <p:cNvSpPr txBox="1"/>
          <p:nvPr/>
        </p:nvSpPr>
        <p:spPr>
          <a:xfrm>
            <a:off x="2550960" y="5979240"/>
            <a:ext cx="375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qilib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96" name="TextShape 45"/>
          <p:cNvSpPr txBox="1"/>
          <p:nvPr/>
        </p:nvSpPr>
        <p:spPr>
          <a:xfrm>
            <a:off x="3004560" y="5979240"/>
            <a:ext cx="424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o‘qib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97" name="TextShape 46"/>
          <p:cNvSpPr txBox="1"/>
          <p:nvPr/>
        </p:nvSpPr>
        <p:spPr>
          <a:xfrm>
            <a:off x="3502440" y="5979240"/>
            <a:ext cx="593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beriladi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98" name="TextShape 47"/>
          <p:cNvSpPr txBox="1"/>
          <p:nvPr/>
        </p:nvSpPr>
        <p:spPr>
          <a:xfrm>
            <a:off x="4167720" y="5979240"/>
            <a:ext cx="2142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va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199" name="TextShape 48"/>
          <p:cNvSpPr txBox="1"/>
          <p:nvPr/>
        </p:nvSpPr>
        <p:spPr>
          <a:xfrm>
            <a:off x="4459680" y="5979240"/>
            <a:ext cx="4150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tahlil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00" name="TextShape 49"/>
          <p:cNvSpPr txBox="1"/>
          <p:nvPr/>
        </p:nvSpPr>
        <p:spPr>
          <a:xfrm>
            <a:off x="4949640" y="5979240"/>
            <a:ext cx="6393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qilinadi.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01" name="TextShape 50"/>
          <p:cNvSpPr txBox="1"/>
          <p:nvPr/>
        </p:nvSpPr>
        <p:spPr>
          <a:xfrm>
            <a:off x="5659200" y="5979240"/>
            <a:ext cx="582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Boshqa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02" name="TextShape 51"/>
          <p:cNvSpPr txBox="1"/>
          <p:nvPr/>
        </p:nvSpPr>
        <p:spPr>
          <a:xfrm>
            <a:off x="6316920" y="5979240"/>
            <a:ext cx="753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ruboiylari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03" name="TextShape 52"/>
          <p:cNvSpPr txBox="1"/>
          <p:nvPr/>
        </p:nvSpPr>
        <p:spPr>
          <a:xfrm>
            <a:off x="1080720" y="6183360"/>
            <a:ext cx="44082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o‘quvchilarning o‘zlariga o‘qitilib, tahlil qilishga o‘rgatiladi.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04" name="TextShape 53"/>
          <p:cNvSpPr txBox="1"/>
          <p:nvPr/>
        </p:nvSpPr>
        <p:spPr>
          <a:xfrm>
            <a:off x="1080720" y="6387480"/>
            <a:ext cx="59335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IV. Mustahkamlash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Ko‘rgazmali vositalardan foydalanib Bobur haqida aytilgan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05" name="TextShape 54"/>
          <p:cNvSpPr txBox="1"/>
          <p:nvPr/>
        </p:nvSpPr>
        <p:spPr>
          <a:xfrm>
            <a:off x="1080720" y="6591960"/>
            <a:ext cx="60526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buyuk  shaxslarning  fikrlar  bilan  tanishtiriladi. 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“Xatoni  toping!”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mashqi  orqali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06" name="TextShape 55"/>
          <p:cNvSpPr txBox="1"/>
          <p:nvPr/>
        </p:nvSpPr>
        <p:spPr>
          <a:xfrm>
            <a:off x="1080720" y="6796080"/>
            <a:ext cx="11923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o‘quvchilarning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07" name="TextShape 56"/>
          <p:cNvSpPr txBox="1"/>
          <p:nvPr/>
        </p:nvSpPr>
        <p:spPr>
          <a:xfrm>
            <a:off x="2400840" y="6796080"/>
            <a:ext cx="7336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ziyrakligi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08" name="TextShape 57"/>
          <p:cNvSpPr txBox="1"/>
          <p:nvPr/>
        </p:nvSpPr>
        <p:spPr>
          <a:xfrm>
            <a:off x="3265560" y="6796080"/>
            <a:ext cx="797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kuzatiladi.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09" name="TextShape 58"/>
          <p:cNvSpPr txBox="1"/>
          <p:nvPr/>
        </p:nvSpPr>
        <p:spPr>
          <a:xfrm>
            <a:off x="4197960" y="6796080"/>
            <a:ext cx="5202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Matn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10" name="TextShape 59"/>
          <p:cNvSpPr txBox="1"/>
          <p:nvPr/>
        </p:nvSpPr>
        <p:spPr>
          <a:xfrm>
            <a:off x="4857480" y="6796080"/>
            <a:ext cx="6804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ekranda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11" name="TextShape 60"/>
          <p:cNvSpPr txBox="1"/>
          <p:nvPr/>
        </p:nvSpPr>
        <p:spPr>
          <a:xfrm>
            <a:off x="5675400" y="6796080"/>
            <a:ext cx="8863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ko‘rsatilib,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12" name="TextShape 61"/>
          <p:cNvSpPr txBox="1"/>
          <p:nvPr/>
        </p:nvSpPr>
        <p:spPr>
          <a:xfrm>
            <a:off x="6696360" y="6796080"/>
            <a:ext cx="3740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xato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13" name="TextShape 62"/>
          <p:cNvSpPr txBox="1"/>
          <p:nvPr/>
        </p:nvSpPr>
        <p:spPr>
          <a:xfrm>
            <a:off x="1080720" y="7000200"/>
            <a:ext cx="60418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ma’lumotlar aniqlangach, o‘quvchilar tomonidan kitobdagi ma’lumotlar bilan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14" name="TextShape 63"/>
          <p:cNvSpPr txBox="1"/>
          <p:nvPr/>
        </p:nvSpPr>
        <p:spPr>
          <a:xfrm>
            <a:off x="1080720" y="7206120"/>
            <a:ext cx="54244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qiyoslanadi. Xatosini aniqlagan o‘quvchilar rag‘batlantirilib boriladi).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15" name="TextShape 64"/>
          <p:cNvSpPr txBox="1"/>
          <p:nvPr/>
        </p:nvSpPr>
        <p:spPr>
          <a:xfrm>
            <a:off x="1080720" y="74102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pic>
        <p:nvPicPr>
          <p:cNvPr id="1216" name="Рисунок 1215"/>
          <p:cNvPicPr/>
          <p:nvPr/>
        </p:nvPicPr>
        <p:blipFill>
          <a:blip r:embed="rId2"/>
          <a:stretch/>
        </p:blipFill>
        <p:spPr>
          <a:xfrm>
            <a:off x="1779840" y="7606080"/>
            <a:ext cx="4540680" cy="2556720"/>
          </a:xfrm>
          <a:prstGeom prst="rect">
            <a:avLst/>
          </a:prstGeom>
          <a:ln>
            <a:noFill/>
          </a:ln>
        </p:spPr>
      </p:pic>
      <p:sp>
        <p:nvSpPr>
          <p:cNvPr id="1217" name="TextShape 65"/>
          <p:cNvSpPr txBox="1"/>
          <p:nvPr/>
        </p:nvSpPr>
        <p:spPr>
          <a:xfrm>
            <a:off x="6322680" y="10005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TextShape 1"/>
          <p:cNvSpPr txBox="1"/>
          <p:nvPr/>
        </p:nvSpPr>
        <p:spPr>
          <a:xfrm>
            <a:off x="1080720" y="456840"/>
            <a:ext cx="5310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         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19" name="TextShape 2"/>
          <p:cNvSpPr txBox="1"/>
          <p:nvPr/>
        </p:nvSpPr>
        <p:spPr>
          <a:xfrm>
            <a:off x="1080720" y="6624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20" name="TextShape 3"/>
          <p:cNvSpPr txBox="1"/>
          <p:nvPr/>
        </p:nvSpPr>
        <p:spPr>
          <a:xfrm>
            <a:off x="1080720" y="866880"/>
            <a:ext cx="60933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           Dars  jarayonida  kam  ishtirok  etgan  o‘quvchilar  uchun 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”Raqamlar  tilga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21" name="TextShape 4"/>
          <p:cNvSpPr txBox="1"/>
          <p:nvPr/>
        </p:nvSpPr>
        <p:spPr>
          <a:xfrm>
            <a:off x="1080720" y="1071360"/>
            <a:ext cx="61041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kirganda”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mashqi o‘tkaziladi. (Z. M. Bobur hayot yo‘li va ijodiga doir  quyidagi  </a:t>
            </a:r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2,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22" name="TextShape 5"/>
          <p:cNvSpPr txBox="1"/>
          <p:nvPr/>
        </p:nvSpPr>
        <p:spPr>
          <a:xfrm>
            <a:off x="1080720" y="1275480"/>
            <a:ext cx="5766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12, 14, 15, 16,  20, 26, 47, 119, 231, 400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raqamlari ko‘rgazmaning orqa tarafiga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23" name="TextShape 6"/>
          <p:cNvSpPr txBox="1"/>
          <p:nvPr/>
        </p:nvSpPr>
        <p:spPr>
          <a:xfrm>
            <a:off x="1080720" y="1479600"/>
            <a:ext cx="13053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yozilgan  bo‘ladi.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24" name="TextShape 7"/>
          <p:cNvSpPr txBox="1"/>
          <p:nvPr/>
        </p:nvSpPr>
        <p:spPr>
          <a:xfrm>
            <a:off x="2449800" y="1479600"/>
            <a:ext cx="6714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Doskaga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25" name="TextShape 8"/>
          <p:cNvSpPr txBox="1"/>
          <p:nvPr/>
        </p:nvSpPr>
        <p:spPr>
          <a:xfrm>
            <a:off x="3175920" y="1479600"/>
            <a:ext cx="613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chiqqan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26" name="TextShape 9"/>
          <p:cNvSpPr txBox="1"/>
          <p:nvPr/>
        </p:nvSpPr>
        <p:spPr>
          <a:xfrm>
            <a:off x="3843000" y="1479600"/>
            <a:ext cx="683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o‘quvchi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27" name="TextShape 10"/>
          <p:cNvSpPr txBox="1"/>
          <p:nvPr/>
        </p:nvSpPr>
        <p:spPr>
          <a:xfrm>
            <a:off x="4578480" y="1479600"/>
            <a:ext cx="424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qaysi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28" name="TextShape 11"/>
          <p:cNvSpPr txBox="1"/>
          <p:nvPr/>
        </p:nvSpPr>
        <p:spPr>
          <a:xfrm>
            <a:off x="5056560" y="1479600"/>
            <a:ext cx="4914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raqam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29" name="TextShape 12"/>
          <p:cNvSpPr txBox="1"/>
          <p:nvPr/>
        </p:nvSpPr>
        <p:spPr>
          <a:xfrm>
            <a:off x="5603040" y="1479600"/>
            <a:ext cx="1175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tushgan  bo‘lsa,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30" name="TextShape 13"/>
          <p:cNvSpPr txBox="1"/>
          <p:nvPr/>
        </p:nvSpPr>
        <p:spPr>
          <a:xfrm>
            <a:off x="6845400" y="1479600"/>
            <a:ext cx="224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bu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31" name="TextShape 14"/>
          <p:cNvSpPr txBox="1"/>
          <p:nvPr/>
        </p:nvSpPr>
        <p:spPr>
          <a:xfrm>
            <a:off x="1080720" y="1683720"/>
            <a:ext cx="5453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raqamning Bobur hayoti va ijodi bilan bog‘liqligi haqida ma’lumot beradi).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32" name="TextShape 15"/>
          <p:cNvSpPr txBox="1"/>
          <p:nvPr/>
        </p:nvSpPr>
        <p:spPr>
          <a:xfrm>
            <a:off x="1080720" y="1889640"/>
            <a:ext cx="59414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V. Dars yakuni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Dars yakunida faol qatnashgan o‘quvchilarning rag‘batlari hisob-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33" name="TextShape 16"/>
          <p:cNvSpPr txBox="1"/>
          <p:nvPr/>
        </p:nvSpPr>
        <p:spPr>
          <a:xfrm>
            <a:off x="1080720" y="2093760"/>
            <a:ext cx="60069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kitob qilinadi. Dars jarayonidagi eng faol o‘quvchilar aniqlanib, e’lon qilinadi. Shu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34" name="TextShape 17"/>
          <p:cNvSpPr txBox="1"/>
          <p:nvPr/>
        </p:nvSpPr>
        <p:spPr>
          <a:xfrm>
            <a:off x="1080720" y="2298240"/>
            <a:ext cx="23216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asosida o‘quvchilar baholanadi.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35" name="TextShape 18"/>
          <p:cNvSpPr txBox="1"/>
          <p:nvPr/>
        </p:nvSpPr>
        <p:spPr>
          <a:xfrm>
            <a:off x="1080720" y="2502360"/>
            <a:ext cx="585612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VI. Uyga vazifa</a:t>
            </a:r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: Zahiriddin Muhammad  Bobur ruboiylaridan yod olish va unda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36" name="TextShape 19"/>
          <p:cNvSpPr txBox="1"/>
          <p:nvPr/>
        </p:nvSpPr>
        <p:spPr>
          <a:xfrm>
            <a:off x="1080720" y="2706480"/>
            <a:ext cx="378468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ilgari surilgan asosiy g‘oya haqida ma’lumot berish.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37" name="TextShape 20"/>
          <p:cNvSpPr txBox="1"/>
          <p:nvPr/>
        </p:nvSpPr>
        <p:spPr>
          <a:xfrm>
            <a:off x="1080720" y="2910600"/>
            <a:ext cx="470376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Bоbur Mirzоning hayot yo‘lini quyidagi jadvalda aks ettirish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38" name="TextShape 21"/>
          <p:cNvSpPr txBox="1"/>
          <p:nvPr/>
        </p:nvSpPr>
        <p:spPr>
          <a:xfrm>
            <a:off x="1080720" y="31150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39" name="TextShape 22"/>
          <p:cNvSpPr txBox="1"/>
          <p:nvPr/>
        </p:nvSpPr>
        <p:spPr>
          <a:xfrm>
            <a:off x="1080720" y="33206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40" name="TextShape 23"/>
          <p:cNvSpPr txBox="1"/>
          <p:nvPr/>
        </p:nvSpPr>
        <p:spPr>
          <a:xfrm>
            <a:off x="1530360" y="33206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41" name="TextShape 24"/>
          <p:cNvSpPr txBox="1"/>
          <p:nvPr/>
        </p:nvSpPr>
        <p:spPr>
          <a:xfrm>
            <a:off x="1980000" y="33206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42" name="TextShape 25"/>
          <p:cNvSpPr txBox="1"/>
          <p:nvPr/>
        </p:nvSpPr>
        <p:spPr>
          <a:xfrm>
            <a:off x="2430000" y="33206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43" name="TextShape 26"/>
          <p:cNvSpPr txBox="1"/>
          <p:nvPr/>
        </p:nvSpPr>
        <p:spPr>
          <a:xfrm>
            <a:off x="2879640" y="33206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44" name="TextShape 27"/>
          <p:cNvSpPr txBox="1"/>
          <p:nvPr/>
        </p:nvSpPr>
        <p:spPr>
          <a:xfrm>
            <a:off x="1714680" y="3531240"/>
            <a:ext cx="492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Yillar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45" name="Freeform 28"/>
          <p:cNvSpPr/>
          <p:nvPr/>
        </p:nvSpPr>
        <p:spPr>
          <a:xfrm>
            <a:off x="1080720" y="3517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46" name="Freeform 29"/>
          <p:cNvSpPr/>
          <p:nvPr/>
        </p:nvSpPr>
        <p:spPr>
          <a:xfrm>
            <a:off x="1080720" y="3517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47" name="Freeform 30"/>
          <p:cNvSpPr/>
          <p:nvPr/>
        </p:nvSpPr>
        <p:spPr>
          <a:xfrm>
            <a:off x="1086840" y="3517560"/>
            <a:ext cx="1703160" cy="6840"/>
          </a:xfrm>
          <a:custGeom>
            <a:avLst/>
            <a:gdLst/>
            <a:ahLst/>
            <a:cxnLst/>
            <a:rect l="0" t="0" r="r" b="b"/>
            <a:pathLst>
              <a:path w="4731" h="19">
                <a:moveTo>
                  <a:pt x="0" y="18"/>
                </a:moveTo>
                <a:lnTo>
                  <a:pt x="4730" y="18"/>
                </a:lnTo>
                <a:lnTo>
                  <a:pt x="473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48" name="Freeform 31"/>
          <p:cNvSpPr/>
          <p:nvPr/>
        </p:nvSpPr>
        <p:spPr>
          <a:xfrm>
            <a:off x="2789280" y="3517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49" name="Freeform 32"/>
          <p:cNvSpPr/>
          <p:nvPr/>
        </p:nvSpPr>
        <p:spPr>
          <a:xfrm>
            <a:off x="2795400" y="3517560"/>
            <a:ext cx="4221720" cy="6840"/>
          </a:xfrm>
          <a:custGeom>
            <a:avLst/>
            <a:gdLst/>
            <a:ahLst/>
            <a:cxnLst/>
            <a:rect l="0" t="0" r="r" b="b"/>
            <a:pathLst>
              <a:path w="11727" h="19">
                <a:moveTo>
                  <a:pt x="0" y="18"/>
                </a:moveTo>
                <a:lnTo>
                  <a:pt x="11726" y="18"/>
                </a:lnTo>
                <a:lnTo>
                  <a:pt x="1172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50" name="Freeform 33"/>
          <p:cNvSpPr/>
          <p:nvPr/>
        </p:nvSpPr>
        <p:spPr>
          <a:xfrm>
            <a:off x="7016400" y="3517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51" name="Freeform 34"/>
          <p:cNvSpPr/>
          <p:nvPr/>
        </p:nvSpPr>
        <p:spPr>
          <a:xfrm>
            <a:off x="7016400" y="35175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52" name="Freeform 35"/>
          <p:cNvSpPr/>
          <p:nvPr/>
        </p:nvSpPr>
        <p:spPr>
          <a:xfrm>
            <a:off x="1080720" y="3523680"/>
            <a:ext cx="6840" cy="205200"/>
          </a:xfrm>
          <a:custGeom>
            <a:avLst/>
            <a:gdLst/>
            <a:ahLst/>
            <a:cxnLst/>
            <a:rect l="0" t="0" r="r" b="b"/>
            <a:pathLst>
              <a:path w="19" h="570">
                <a:moveTo>
                  <a:pt x="0" y="569"/>
                </a:moveTo>
                <a:lnTo>
                  <a:pt x="18" y="569"/>
                </a:lnTo>
                <a:lnTo>
                  <a:pt x="18" y="0"/>
                </a:lnTo>
                <a:lnTo>
                  <a:pt x="0" y="0"/>
                </a:lnTo>
                <a:lnTo>
                  <a:pt x="0" y="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53" name="Freeform 36"/>
          <p:cNvSpPr/>
          <p:nvPr/>
        </p:nvSpPr>
        <p:spPr>
          <a:xfrm>
            <a:off x="2789280" y="3523680"/>
            <a:ext cx="6840" cy="205200"/>
          </a:xfrm>
          <a:custGeom>
            <a:avLst/>
            <a:gdLst/>
            <a:ahLst/>
            <a:cxnLst/>
            <a:rect l="0" t="0" r="r" b="b"/>
            <a:pathLst>
              <a:path w="19" h="570">
                <a:moveTo>
                  <a:pt x="0" y="569"/>
                </a:moveTo>
                <a:lnTo>
                  <a:pt x="18" y="569"/>
                </a:lnTo>
                <a:lnTo>
                  <a:pt x="18" y="0"/>
                </a:lnTo>
                <a:lnTo>
                  <a:pt x="0" y="0"/>
                </a:lnTo>
                <a:lnTo>
                  <a:pt x="0" y="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54" name="Freeform 37"/>
          <p:cNvSpPr/>
          <p:nvPr/>
        </p:nvSpPr>
        <p:spPr>
          <a:xfrm>
            <a:off x="7016400" y="3523680"/>
            <a:ext cx="6840" cy="205200"/>
          </a:xfrm>
          <a:custGeom>
            <a:avLst/>
            <a:gdLst/>
            <a:ahLst/>
            <a:cxnLst/>
            <a:rect l="0" t="0" r="r" b="b"/>
            <a:pathLst>
              <a:path w="19" h="570">
                <a:moveTo>
                  <a:pt x="0" y="569"/>
                </a:moveTo>
                <a:lnTo>
                  <a:pt x="18" y="569"/>
                </a:lnTo>
                <a:lnTo>
                  <a:pt x="18" y="0"/>
                </a:lnTo>
                <a:lnTo>
                  <a:pt x="0" y="0"/>
                </a:lnTo>
                <a:lnTo>
                  <a:pt x="0" y="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55" name="TextShape 38"/>
          <p:cNvSpPr txBox="1"/>
          <p:nvPr/>
        </p:nvSpPr>
        <p:spPr>
          <a:xfrm>
            <a:off x="4552920" y="3531240"/>
            <a:ext cx="75060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Vоqеalar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56" name="TextShape 39"/>
          <p:cNvSpPr txBox="1"/>
          <p:nvPr/>
        </p:nvSpPr>
        <p:spPr>
          <a:xfrm>
            <a:off x="1152360" y="3741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57" name="Freeform 40"/>
          <p:cNvSpPr/>
          <p:nvPr/>
        </p:nvSpPr>
        <p:spPr>
          <a:xfrm>
            <a:off x="1080720" y="37281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58" name="Freeform 41"/>
          <p:cNvSpPr/>
          <p:nvPr/>
        </p:nvSpPr>
        <p:spPr>
          <a:xfrm>
            <a:off x="1086840" y="3728160"/>
            <a:ext cx="1703160" cy="6840"/>
          </a:xfrm>
          <a:custGeom>
            <a:avLst/>
            <a:gdLst/>
            <a:ahLst/>
            <a:cxnLst/>
            <a:rect l="0" t="0" r="r" b="b"/>
            <a:pathLst>
              <a:path w="4731" h="19">
                <a:moveTo>
                  <a:pt x="0" y="18"/>
                </a:moveTo>
                <a:lnTo>
                  <a:pt x="4730" y="18"/>
                </a:lnTo>
                <a:lnTo>
                  <a:pt x="473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59" name="Freeform 42"/>
          <p:cNvSpPr/>
          <p:nvPr/>
        </p:nvSpPr>
        <p:spPr>
          <a:xfrm>
            <a:off x="2789280" y="37281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60" name="Freeform 43"/>
          <p:cNvSpPr/>
          <p:nvPr/>
        </p:nvSpPr>
        <p:spPr>
          <a:xfrm>
            <a:off x="2795400" y="3728160"/>
            <a:ext cx="4221720" cy="6840"/>
          </a:xfrm>
          <a:custGeom>
            <a:avLst/>
            <a:gdLst/>
            <a:ahLst/>
            <a:cxnLst/>
            <a:rect l="0" t="0" r="r" b="b"/>
            <a:pathLst>
              <a:path w="11727" h="19">
                <a:moveTo>
                  <a:pt x="0" y="18"/>
                </a:moveTo>
                <a:lnTo>
                  <a:pt x="11726" y="18"/>
                </a:lnTo>
                <a:lnTo>
                  <a:pt x="1172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61" name="Freeform 44"/>
          <p:cNvSpPr/>
          <p:nvPr/>
        </p:nvSpPr>
        <p:spPr>
          <a:xfrm>
            <a:off x="7016400" y="372816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62" name="Freeform 45"/>
          <p:cNvSpPr/>
          <p:nvPr/>
        </p:nvSpPr>
        <p:spPr>
          <a:xfrm>
            <a:off x="1080720" y="373428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63" name="Freeform 46"/>
          <p:cNvSpPr/>
          <p:nvPr/>
        </p:nvSpPr>
        <p:spPr>
          <a:xfrm>
            <a:off x="2789280" y="373428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64" name="Freeform 47"/>
          <p:cNvSpPr/>
          <p:nvPr/>
        </p:nvSpPr>
        <p:spPr>
          <a:xfrm>
            <a:off x="7016400" y="373428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65" name="TextShape 48"/>
          <p:cNvSpPr txBox="1"/>
          <p:nvPr/>
        </p:nvSpPr>
        <p:spPr>
          <a:xfrm>
            <a:off x="2859480" y="37418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66" name="TextShape 49"/>
          <p:cNvSpPr txBox="1"/>
          <p:nvPr/>
        </p:nvSpPr>
        <p:spPr>
          <a:xfrm>
            <a:off x="1152360" y="39535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67" name="Freeform 50"/>
          <p:cNvSpPr/>
          <p:nvPr/>
        </p:nvSpPr>
        <p:spPr>
          <a:xfrm>
            <a:off x="1080720" y="39384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68" name="Freeform 51"/>
          <p:cNvSpPr/>
          <p:nvPr/>
        </p:nvSpPr>
        <p:spPr>
          <a:xfrm>
            <a:off x="1086840" y="3938400"/>
            <a:ext cx="1703160" cy="6840"/>
          </a:xfrm>
          <a:custGeom>
            <a:avLst/>
            <a:gdLst/>
            <a:ahLst/>
            <a:cxnLst/>
            <a:rect l="0" t="0" r="r" b="b"/>
            <a:pathLst>
              <a:path w="4731" h="19">
                <a:moveTo>
                  <a:pt x="0" y="18"/>
                </a:moveTo>
                <a:lnTo>
                  <a:pt x="4730" y="18"/>
                </a:lnTo>
                <a:lnTo>
                  <a:pt x="473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69" name="Freeform 52"/>
          <p:cNvSpPr/>
          <p:nvPr/>
        </p:nvSpPr>
        <p:spPr>
          <a:xfrm>
            <a:off x="2789280" y="39384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70" name="Freeform 53"/>
          <p:cNvSpPr/>
          <p:nvPr/>
        </p:nvSpPr>
        <p:spPr>
          <a:xfrm>
            <a:off x="2795400" y="3938400"/>
            <a:ext cx="4221720" cy="6840"/>
          </a:xfrm>
          <a:custGeom>
            <a:avLst/>
            <a:gdLst/>
            <a:ahLst/>
            <a:cxnLst/>
            <a:rect l="0" t="0" r="r" b="b"/>
            <a:pathLst>
              <a:path w="11727" h="19">
                <a:moveTo>
                  <a:pt x="0" y="18"/>
                </a:moveTo>
                <a:lnTo>
                  <a:pt x="11726" y="18"/>
                </a:lnTo>
                <a:lnTo>
                  <a:pt x="1172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71" name="Freeform 54"/>
          <p:cNvSpPr/>
          <p:nvPr/>
        </p:nvSpPr>
        <p:spPr>
          <a:xfrm>
            <a:off x="7016400" y="39384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72" name="Freeform 55"/>
          <p:cNvSpPr/>
          <p:nvPr/>
        </p:nvSpPr>
        <p:spPr>
          <a:xfrm>
            <a:off x="1080720" y="3944520"/>
            <a:ext cx="6840" cy="206640"/>
          </a:xfrm>
          <a:custGeom>
            <a:avLst/>
            <a:gdLst/>
            <a:ahLst/>
            <a:cxnLst/>
            <a:rect l="0" t="0" r="r" b="b"/>
            <a:pathLst>
              <a:path w="19" h="574">
                <a:moveTo>
                  <a:pt x="0" y="573"/>
                </a:moveTo>
                <a:lnTo>
                  <a:pt x="18" y="573"/>
                </a:lnTo>
                <a:lnTo>
                  <a:pt x="18" y="0"/>
                </a:lnTo>
                <a:lnTo>
                  <a:pt x="0" y="0"/>
                </a:lnTo>
                <a:lnTo>
                  <a:pt x="0" y="5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73" name="Freeform 56"/>
          <p:cNvSpPr/>
          <p:nvPr/>
        </p:nvSpPr>
        <p:spPr>
          <a:xfrm>
            <a:off x="2789280" y="3944520"/>
            <a:ext cx="6840" cy="206640"/>
          </a:xfrm>
          <a:custGeom>
            <a:avLst/>
            <a:gdLst/>
            <a:ahLst/>
            <a:cxnLst/>
            <a:rect l="0" t="0" r="r" b="b"/>
            <a:pathLst>
              <a:path w="19" h="574">
                <a:moveTo>
                  <a:pt x="0" y="573"/>
                </a:moveTo>
                <a:lnTo>
                  <a:pt x="18" y="573"/>
                </a:lnTo>
                <a:lnTo>
                  <a:pt x="18" y="0"/>
                </a:lnTo>
                <a:lnTo>
                  <a:pt x="0" y="0"/>
                </a:lnTo>
                <a:lnTo>
                  <a:pt x="0" y="5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74" name="Freeform 57"/>
          <p:cNvSpPr/>
          <p:nvPr/>
        </p:nvSpPr>
        <p:spPr>
          <a:xfrm>
            <a:off x="7016400" y="3944520"/>
            <a:ext cx="6840" cy="206640"/>
          </a:xfrm>
          <a:custGeom>
            <a:avLst/>
            <a:gdLst/>
            <a:ahLst/>
            <a:cxnLst/>
            <a:rect l="0" t="0" r="r" b="b"/>
            <a:pathLst>
              <a:path w="19" h="574">
                <a:moveTo>
                  <a:pt x="0" y="573"/>
                </a:moveTo>
                <a:lnTo>
                  <a:pt x="18" y="573"/>
                </a:lnTo>
                <a:lnTo>
                  <a:pt x="18" y="0"/>
                </a:lnTo>
                <a:lnTo>
                  <a:pt x="0" y="0"/>
                </a:lnTo>
                <a:lnTo>
                  <a:pt x="0" y="5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75" name="TextShape 58"/>
          <p:cNvSpPr txBox="1"/>
          <p:nvPr/>
        </p:nvSpPr>
        <p:spPr>
          <a:xfrm>
            <a:off x="2859480" y="39535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76" name="TextShape 59"/>
          <p:cNvSpPr txBox="1"/>
          <p:nvPr/>
        </p:nvSpPr>
        <p:spPr>
          <a:xfrm>
            <a:off x="1152360" y="41637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77" name="Freeform 60"/>
          <p:cNvSpPr/>
          <p:nvPr/>
        </p:nvSpPr>
        <p:spPr>
          <a:xfrm>
            <a:off x="1080720" y="4150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78" name="Freeform 61"/>
          <p:cNvSpPr/>
          <p:nvPr/>
        </p:nvSpPr>
        <p:spPr>
          <a:xfrm>
            <a:off x="1086840" y="4150440"/>
            <a:ext cx="1703160" cy="6840"/>
          </a:xfrm>
          <a:custGeom>
            <a:avLst/>
            <a:gdLst/>
            <a:ahLst/>
            <a:cxnLst/>
            <a:rect l="0" t="0" r="r" b="b"/>
            <a:pathLst>
              <a:path w="4731" h="19">
                <a:moveTo>
                  <a:pt x="0" y="18"/>
                </a:moveTo>
                <a:lnTo>
                  <a:pt x="4730" y="18"/>
                </a:lnTo>
                <a:lnTo>
                  <a:pt x="473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79" name="Freeform 62"/>
          <p:cNvSpPr/>
          <p:nvPr/>
        </p:nvSpPr>
        <p:spPr>
          <a:xfrm>
            <a:off x="2789280" y="4150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80" name="Freeform 63"/>
          <p:cNvSpPr/>
          <p:nvPr/>
        </p:nvSpPr>
        <p:spPr>
          <a:xfrm>
            <a:off x="2795400" y="4150440"/>
            <a:ext cx="4221720" cy="6840"/>
          </a:xfrm>
          <a:custGeom>
            <a:avLst/>
            <a:gdLst/>
            <a:ahLst/>
            <a:cxnLst/>
            <a:rect l="0" t="0" r="r" b="b"/>
            <a:pathLst>
              <a:path w="11727" h="19">
                <a:moveTo>
                  <a:pt x="0" y="18"/>
                </a:moveTo>
                <a:lnTo>
                  <a:pt x="11726" y="18"/>
                </a:lnTo>
                <a:lnTo>
                  <a:pt x="1172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81" name="Freeform 64"/>
          <p:cNvSpPr/>
          <p:nvPr/>
        </p:nvSpPr>
        <p:spPr>
          <a:xfrm>
            <a:off x="7016400" y="4150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82" name="Freeform 65"/>
          <p:cNvSpPr/>
          <p:nvPr/>
        </p:nvSpPr>
        <p:spPr>
          <a:xfrm>
            <a:off x="1080720" y="41565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83" name="Freeform 66"/>
          <p:cNvSpPr/>
          <p:nvPr/>
        </p:nvSpPr>
        <p:spPr>
          <a:xfrm>
            <a:off x="2789280" y="41565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84" name="Freeform 67"/>
          <p:cNvSpPr/>
          <p:nvPr/>
        </p:nvSpPr>
        <p:spPr>
          <a:xfrm>
            <a:off x="7016400" y="415656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85" name="TextShape 68"/>
          <p:cNvSpPr txBox="1"/>
          <p:nvPr/>
        </p:nvSpPr>
        <p:spPr>
          <a:xfrm>
            <a:off x="2859480" y="41637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86" name="TextShape 69"/>
          <p:cNvSpPr txBox="1"/>
          <p:nvPr/>
        </p:nvSpPr>
        <p:spPr>
          <a:xfrm>
            <a:off x="1152360" y="4374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87" name="Freeform 70"/>
          <p:cNvSpPr/>
          <p:nvPr/>
        </p:nvSpPr>
        <p:spPr>
          <a:xfrm>
            <a:off x="1080720" y="43606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88" name="Freeform 71"/>
          <p:cNvSpPr/>
          <p:nvPr/>
        </p:nvSpPr>
        <p:spPr>
          <a:xfrm>
            <a:off x="1086840" y="4360680"/>
            <a:ext cx="1703160" cy="6840"/>
          </a:xfrm>
          <a:custGeom>
            <a:avLst/>
            <a:gdLst/>
            <a:ahLst/>
            <a:cxnLst/>
            <a:rect l="0" t="0" r="r" b="b"/>
            <a:pathLst>
              <a:path w="4731" h="19">
                <a:moveTo>
                  <a:pt x="0" y="18"/>
                </a:moveTo>
                <a:lnTo>
                  <a:pt x="4730" y="18"/>
                </a:lnTo>
                <a:lnTo>
                  <a:pt x="473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89" name="Freeform 72"/>
          <p:cNvSpPr/>
          <p:nvPr/>
        </p:nvSpPr>
        <p:spPr>
          <a:xfrm>
            <a:off x="2789280" y="43606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90" name="Freeform 73"/>
          <p:cNvSpPr/>
          <p:nvPr/>
        </p:nvSpPr>
        <p:spPr>
          <a:xfrm>
            <a:off x="2795400" y="4360680"/>
            <a:ext cx="4221720" cy="6840"/>
          </a:xfrm>
          <a:custGeom>
            <a:avLst/>
            <a:gdLst/>
            <a:ahLst/>
            <a:cxnLst/>
            <a:rect l="0" t="0" r="r" b="b"/>
            <a:pathLst>
              <a:path w="11727" h="19">
                <a:moveTo>
                  <a:pt x="0" y="18"/>
                </a:moveTo>
                <a:lnTo>
                  <a:pt x="11726" y="18"/>
                </a:lnTo>
                <a:lnTo>
                  <a:pt x="1172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91" name="Freeform 74"/>
          <p:cNvSpPr/>
          <p:nvPr/>
        </p:nvSpPr>
        <p:spPr>
          <a:xfrm>
            <a:off x="7016400" y="436068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92" name="Freeform 75"/>
          <p:cNvSpPr/>
          <p:nvPr/>
        </p:nvSpPr>
        <p:spPr>
          <a:xfrm>
            <a:off x="1080720" y="436680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93" name="Freeform 76"/>
          <p:cNvSpPr/>
          <p:nvPr/>
        </p:nvSpPr>
        <p:spPr>
          <a:xfrm>
            <a:off x="2789280" y="436680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94" name="Freeform 77"/>
          <p:cNvSpPr/>
          <p:nvPr/>
        </p:nvSpPr>
        <p:spPr>
          <a:xfrm>
            <a:off x="7016400" y="436680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95" name="TextShape 78"/>
          <p:cNvSpPr txBox="1"/>
          <p:nvPr/>
        </p:nvSpPr>
        <p:spPr>
          <a:xfrm>
            <a:off x="2859480" y="43740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96" name="TextShape 79"/>
          <p:cNvSpPr txBox="1"/>
          <p:nvPr/>
        </p:nvSpPr>
        <p:spPr>
          <a:xfrm>
            <a:off x="1152360" y="45860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297" name="Freeform 80"/>
          <p:cNvSpPr/>
          <p:nvPr/>
        </p:nvSpPr>
        <p:spPr>
          <a:xfrm>
            <a:off x="1080720" y="45709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98" name="Freeform 81"/>
          <p:cNvSpPr/>
          <p:nvPr/>
        </p:nvSpPr>
        <p:spPr>
          <a:xfrm>
            <a:off x="1086840" y="4570920"/>
            <a:ext cx="1703160" cy="6840"/>
          </a:xfrm>
          <a:custGeom>
            <a:avLst/>
            <a:gdLst/>
            <a:ahLst/>
            <a:cxnLst/>
            <a:rect l="0" t="0" r="r" b="b"/>
            <a:pathLst>
              <a:path w="4731" h="19">
                <a:moveTo>
                  <a:pt x="0" y="18"/>
                </a:moveTo>
                <a:lnTo>
                  <a:pt x="4730" y="18"/>
                </a:lnTo>
                <a:lnTo>
                  <a:pt x="473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299" name="Freeform 82"/>
          <p:cNvSpPr/>
          <p:nvPr/>
        </p:nvSpPr>
        <p:spPr>
          <a:xfrm>
            <a:off x="2789280" y="45709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00" name="Freeform 83"/>
          <p:cNvSpPr/>
          <p:nvPr/>
        </p:nvSpPr>
        <p:spPr>
          <a:xfrm>
            <a:off x="2795400" y="4570920"/>
            <a:ext cx="4221720" cy="6840"/>
          </a:xfrm>
          <a:custGeom>
            <a:avLst/>
            <a:gdLst/>
            <a:ahLst/>
            <a:cxnLst/>
            <a:rect l="0" t="0" r="r" b="b"/>
            <a:pathLst>
              <a:path w="11727" h="19">
                <a:moveTo>
                  <a:pt x="0" y="18"/>
                </a:moveTo>
                <a:lnTo>
                  <a:pt x="11726" y="18"/>
                </a:lnTo>
                <a:lnTo>
                  <a:pt x="1172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01" name="Freeform 84"/>
          <p:cNvSpPr/>
          <p:nvPr/>
        </p:nvSpPr>
        <p:spPr>
          <a:xfrm>
            <a:off x="7016400" y="457092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02" name="Freeform 85"/>
          <p:cNvSpPr/>
          <p:nvPr/>
        </p:nvSpPr>
        <p:spPr>
          <a:xfrm>
            <a:off x="1080720" y="4577040"/>
            <a:ext cx="6840" cy="206280"/>
          </a:xfrm>
          <a:custGeom>
            <a:avLst/>
            <a:gdLst/>
            <a:ahLst/>
            <a:cxnLst/>
            <a:rect l="0" t="0" r="r" b="b"/>
            <a:pathLst>
              <a:path w="19" h="573">
                <a:moveTo>
                  <a:pt x="0" y="572"/>
                </a:moveTo>
                <a:lnTo>
                  <a:pt x="18" y="572"/>
                </a:lnTo>
                <a:lnTo>
                  <a:pt x="18" y="0"/>
                </a:lnTo>
                <a:lnTo>
                  <a:pt x="0" y="0"/>
                </a:lnTo>
                <a:lnTo>
                  <a:pt x="0" y="5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03" name="Freeform 86"/>
          <p:cNvSpPr/>
          <p:nvPr/>
        </p:nvSpPr>
        <p:spPr>
          <a:xfrm>
            <a:off x="2789280" y="4577040"/>
            <a:ext cx="6840" cy="206280"/>
          </a:xfrm>
          <a:custGeom>
            <a:avLst/>
            <a:gdLst/>
            <a:ahLst/>
            <a:cxnLst/>
            <a:rect l="0" t="0" r="r" b="b"/>
            <a:pathLst>
              <a:path w="19" h="573">
                <a:moveTo>
                  <a:pt x="0" y="572"/>
                </a:moveTo>
                <a:lnTo>
                  <a:pt x="18" y="572"/>
                </a:lnTo>
                <a:lnTo>
                  <a:pt x="18" y="0"/>
                </a:lnTo>
                <a:lnTo>
                  <a:pt x="0" y="0"/>
                </a:lnTo>
                <a:lnTo>
                  <a:pt x="0" y="5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04" name="Freeform 87"/>
          <p:cNvSpPr/>
          <p:nvPr/>
        </p:nvSpPr>
        <p:spPr>
          <a:xfrm>
            <a:off x="7016400" y="4577040"/>
            <a:ext cx="6840" cy="206280"/>
          </a:xfrm>
          <a:custGeom>
            <a:avLst/>
            <a:gdLst/>
            <a:ahLst/>
            <a:cxnLst/>
            <a:rect l="0" t="0" r="r" b="b"/>
            <a:pathLst>
              <a:path w="19" h="573">
                <a:moveTo>
                  <a:pt x="0" y="572"/>
                </a:moveTo>
                <a:lnTo>
                  <a:pt x="18" y="572"/>
                </a:lnTo>
                <a:lnTo>
                  <a:pt x="18" y="0"/>
                </a:lnTo>
                <a:lnTo>
                  <a:pt x="0" y="0"/>
                </a:lnTo>
                <a:lnTo>
                  <a:pt x="0" y="5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05" name="TextShape 88"/>
          <p:cNvSpPr txBox="1"/>
          <p:nvPr/>
        </p:nvSpPr>
        <p:spPr>
          <a:xfrm>
            <a:off x="2859480" y="45860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06" name="TextShape 89"/>
          <p:cNvSpPr txBox="1"/>
          <p:nvPr/>
        </p:nvSpPr>
        <p:spPr>
          <a:xfrm>
            <a:off x="1152360" y="47962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07" name="Freeform 90"/>
          <p:cNvSpPr/>
          <p:nvPr/>
        </p:nvSpPr>
        <p:spPr>
          <a:xfrm>
            <a:off x="1080720" y="47826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08" name="Freeform 91"/>
          <p:cNvSpPr/>
          <p:nvPr/>
        </p:nvSpPr>
        <p:spPr>
          <a:xfrm>
            <a:off x="1086840" y="4782600"/>
            <a:ext cx="1703160" cy="6840"/>
          </a:xfrm>
          <a:custGeom>
            <a:avLst/>
            <a:gdLst/>
            <a:ahLst/>
            <a:cxnLst/>
            <a:rect l="0" t="0" r="r" b="b"/>
            <a:pathLst>
              <a:path w="4731" h="19">
                <a:moveTo>
                  <a:pt x="0" y="18"/>
                </a:moveTo>
                <a:lnTo>
                  <a:pt x="4730" y="18"/>
                </a:lnTo>
                <a:lnTo>
                  <a:pt x="473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09" name="Freeform 92"/>
          <p:cNvSpPr/>
          <p:nvPr/>
        </p:nvSpPr>
        <p:spPr>
          <a:xfrm>
            <a:off x="2789280" y="47826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10" name="Freeform 93"/>
          <p:cNvSpPr/>
          <p:nvPr/>
        </p:nvSpPr>
        <p:spPr>
          <a:xfrm>
            <a:off x="2795400" y="4782600"/>
            <a:ext cx="4221720" cy="6840"/>
          </a:xfrm>
          <a:custGeom>
            <a:avLst/>
            <a:gdLst/>
            <a:ahLst/>
            <a:cxnLst/>
            <a:rect l="0" t="0" r="r" b="b"/>
            <a:pathLst>
              <a:path w="11727" h="19">
                <a:moveTo>
                  <a:pt x="0" y="18"/>
                </a:moveTo>
                <a:lnTo>
                  <a:pt x="11726" y="18"/>
                </a:lnTo>
                <a:lnTo>
                  <a:pt x="1172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11" name="Freeform 94"/>
          <p:cNvSpPr/>
          <p:nvPr/>
        </p:nvSpPr>
        <p:spPr>
          <a:xfrm>
            <a:off x="7016400" y="47826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12" name="Freeform 95"/>
          <p:cNvSpPr/>
          <p:nvPr/>
        </p:nvSpPr>
        <p:spPr>
          <a:xfrm>
            <a:off x="1080720" y="4788720"/>
            <a:ext cx="6840" cy="205200"/>
          </a:xfrm>
          <a:custGeom>
            <a:avLst/>
            <a:gdLst/>
            <a:ahLst/>
            <a:cxnLst/>
            <a:rect l="0" t="0" r="r" b="b"/>
            <a:pathLst>
              <a:path w="19" h="570">
                <a:moveTo>
                  <a:pt x="0" y="569"/>
                </a:moveTo>
                <a:lnTo>
                  <a:pt x="18" y="569"/>
                </a:lnTo>
                <a:lnTo>
                  <a:pt x="18" y="0"/>
                </a:lnTo>
                <a:lnTo>
                  <a:pt x="0" y="0"/>
                </a:lnTo>
                <a:lnTo>
                  <a:pt x="0" y="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13" name="Freeform 96"/>
          <p:cNvSpPr/>
          <p:nvPr/>
        </p:nvSpPr>
        <p:spPr>
          <a:xfrm>
            <a:off x="2789280" y="4788720"/>
            <a:ext cx="6840" cy="205200"/>
          </a:xfrm>
          <a:custGeom>
            <a:avLst/>
            <a:gdLst/>
            <a:ahLst/>
            <a:cxnLst/>
            <a:rect l="0" t="0" r="r" b="b"/>
            <a:pathLst>
              <a:path w="19" h="570">
                <a:moveTo>
                  <a:pt x="0" y="569"/>
                </a:moveTo>
                <a:lnTo>
                  <a:pt x="18" y="569"/>
                </a:lnTo>
                <a:lnTo>
                  <a:pt x="18" y="0"/>
                </a:lnTo>
                <a:lnTo>
                  <a:pt x="0" y="0"/>
                </a:lnTo>
                <a:lnTo>
                  <a:pt x="0" y="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14" name="Freeform 97"/>
          <p:cNvSpPr/>
          <p:nvPr/>
        </p:nvSpPr>
        <p:spPr>
          <a:xfrm>
            <a:off x="7016400" y="4788720"/>
            <a:ext cx="6840" cy="205200"/>
          </a:xfrm>
          <a:custGeom>
            <a:avLst/>
            <a:gdLst/>
            <a:ahLst/>
            <a:cxnLst/>
            <a:rect l="0" t="0" r="r" b="b"/>
            <a:pathLst>
              <a:path w="19" h="570">
                <a:moveTo>
                  <a:pt x="0" y="569"/>
                </a:moveTo>
                <a:lnTo>
                  <a:pt x="18" y="569"/>
                </a:lnTo>
                <a:lnTo>
                  <a:pt x="18" y="0"/>
                </a:lnTo>
                <a:lnTo>
                  <a:pt x="0" y="0"/>
                </a:lnTo>
                <a:lnTo>
                  <a:pt x="0" y="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15" name="TextShape 98"/>
          <p:cNvSpPr txBox="1"/>
          <p:nvPr/>
        </p:nvSpPr>
        <p:spPr>
          <a:xfrm>
            <a:off x="2859480" y="479628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16" name="TextShape 99"/>
          <p:cNvSpPr txBox="1"/>
          <p:nvPr/>
        </p:nvSpPr>
        <p:spPr>
          <a:xfrm>
            <a:off x="1152360" y="50065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17" name="Freeform 100"/>
          <p:cNvSpPr/>
          <p:nvPr/>
        </p:nvSpPr>
        <p:spPr>
          <a:xfrm>
            <a:off x="1080720" y="49932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18" name="Freeform 101"/>
          <p:cNvSpPr/>
          <p:nvPr/>
        </p:nvSpPr>
        <p:spPr>
          <a:xfrm>
            <a:off x="1086840" y="4993200"/>
            <a:ext cx="1703160" cy="6840"/>
          </a:xfrm>
          <a:custGeom>
            <a:avLst/>
            <a:gdLst/>
            <a:ahLst/>
            <a:cxnLst/>
            <a:rect l="0" t="0" r="r" b="b"/>
            <a:pathLst>
              <a:path w="4731" h="19">
                <a:moveTo>
                  <a:pt x="0" y="18"/>
                </a:moveTo>
                <a:lnTo>
                  <a:pt x="4730" y="18"/>
                </a:lnTo>
                <a:lnTo>
                  <a:pt x="473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19" name="Freeform 102"/>
          <p:cNvSpPr/>
          <p:nvPr/>
        </p:nvSpPr>
        <p:spPr>
          <a:xfrm>
            <a:off x="2789280" y="49932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20" name="Freeform 103"/>
          <p:cNvSpPr/>
          <p:nvPr/>
        </p:nvSpPr>
        <p:spPr>
          <a:xfrm>
            <a:off x="2795400" y="4993200"/>
            <a:ext cx="4221720" cy="6840"/>
          </a:xfrm>
          <a:custGeom>
            <a:avLst/>
            <a:gdLst/>
            <a:ahLst/>
            <a:cxnLst/>
            <a:rect l="0" t="0" r="r" b="b"/>
            <a:pathLst>
              <a:path w="11727" h="19">
                <a:moveTo>
                  <a:pt x="0" y="18"/>
                </a:moveTo>
                <a:lnTo>
                  <a:pt x="11726" y="18"/>
                </a:lnTo>
                <a:lnTo>
                  <a:pt x="1172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21" name="Freeform 104"/>
          <p:cNvSpPr/>
          <p:nvPr/>
        </p:nvSpPr>
        <p:spPr>
          <a:xfrm>
            <a:off x="7016400" y="499320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22" name="Freeform 105"/>
          <p:cNvSpPr/>
          <p:nvPr/>
        </p:nvSpPr>
        <p:spPr>
          <a:xfrm>
            <a:off x="1080720" y="499932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23" name="Freeform 106"/>
          <p:cNvSpPr/>
          <p:nvPr/>
        </p:nvSpPr>
        <p:spPr>
          <a:xfrm>
            <a:off x="1080720" y="5203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24" name="Freeform 107"/>
          <p:cNvSpPr/>
          <p:nvPr/>
        </p:nvSpPr>
        <p:spPr>
          <a:xfrm>
            <a:off x="1080720" y="5203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25" name="Freeform 108"/>
          <p:cNvSpPr/>
          <p:nvPr/>
        </p:nvSpPr>
        <p:spPr>
          <a:xfrm>
            <a:off x="1086840" y="5203440"/>
            <a:ext cx="1703160" cy="6840"/>
          </a:xfrm>
          <a:custGeom>
            <a:avLst/>
            <a:gdLst/>
            <a:ahLst/>
            <a:cxnLst/>
            <a:rect l="0" t="0" r="r" b="b"/>
            <a:pathLst>
              <a:path w="4731" h="19">
                <a:moveTo>
                  <a:pt x="0" y="18"/>
                </a:moveTo>
                <a:lnTo>
                  <a:pt x="4730" y="18"/>
                </a:lnTo>
                <a:lnTo>
                  <a:pt x="473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26" name="Freeform 109"/>
          <p:cNvSpPr/>
          <p:nvPr/>
        </p:nvSpPr>
        <p:spPr>
          <a:xfrm>
            <a:off x="2789280" y="499932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27" name="Freeform 110"/>
          <p:cNvSpPr/>
          <p:nvPr/>
        </p:nvSpPr>
        <p:spPr>
          <a:xfrm>
            <a:off x="2789280" y="5203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28" name="Freeform 111"/>
          <p:cNvSpPr/>
          <p:nvPr/>
        </p:nvSpPr>
        <p:spPr>
          <a:xfrm>
            <a:off x="2795400" y="5203440"/>
            <a:ext cx="4221720" cy="6840"/>
          </a:xfrm>
          <a:custGeom>
            <a:avLst/>
            <a:gdLst/>
            <a:ahLst/>
            <a:cxnLst/>
            <a:rect l="0" t="0" r="r" b="b"/>
            <a:pathLst>
              <a:path w="11727" h="19">
                <a:moveTo>
                  <a:pt x="0" y="18"/>
                </a:moveTo>
                <a:lnTo>
                  <a:pt x="11726" y="18"/>
                </a:lnTo>
                <a:lnTo>
                  <a:pt x="1172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29" name="Freeform 112"/>
          <p:cNvSpPr/>
          <p:nvPr/>
        </p:nvSpPr>
        <p:spPr>
          <a:xfrm>
            <a:off x="7016400" y="4999320"/>
            <a:ext cx="6840" cy="204840"/>
          </a:xfrm>
          <a:custGeom>
            <a:avLst/>
            <a:gdLst/>
            <a:ahLst/>
            <a:cxnLst/>
            <a:rect l="0" t="0" r="r" b="b"/>
            <a:pathLst>
              <a:path w="19" h="569">
                <a:moveTo>
                  <a:pt x="0" y="568"/>
                </a:moveTo>
                <a:lnTo>
                  <a:pt x="18" y="568"/>
                </a:lnTo>
                <a:lnTo>
                  <a:pt x="18" y="0"/>
                </a:lnTo>
                <a:lnTo>
                  <a:pt x="0" y="0"/>
                </a:lnTo>
                <a:lnTo>
                  <a:pt x="0" y="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30" name="Freeform 113"/>
          <p:cNvSpPr/>
          <p:nvPr/>
        </p:nvSpPr>
        <p:spPr>
          <a:xfrm>
            <a:off x="7016400" y="5203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31" name="Freeform 114"/>
          <p:cNvSpPr/>
          <p:nvPr/>
        </p:nvSpPr>
        <p:spPr>
          <a:xfrm>
            <a:off x="7016400" y="5203440"/>
            <a:ext cx="6840" cy="6840"/>
          </a:xfrm>
          <a:custGeom>
            <a:avLst/>
            <a:gdLst/>
            <a:ahLst/>
            <a:cxnLst/>
            <a:rect l="0" t="0" r="r" b="b"/>
            <a:pathLst>
              <a:path w="19" h="19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332" name="TextShape 115"/>
          <p:cNvSpPr txBox="1"/>
          <p:nvPr/>
        </p:nvSpPr>
        <p:spPr>
          <a:xfrm>
            <a:off x="2859480" y="50065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33" name="TextShape 116"/>
          <p:cNvSpPr txBox="1"/>
          <p:nvPr/>
        </p:nvSpPr>
        <p:spPr>
          <a:xfrm>
            <a:off x="1080720" y="52167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34" name="TextShape 117"/>
          <p:cNvSpPr txBox="1"/>
          <p:nvPr/>
        </p:nvSpPr>
        <p:spPr>
          <a:xfrm>
            <a:off x="1530360" y="52167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35" name="TextShape 118"/>
          <p:cNvSpPr txBox="1"/>
          <p:nvPr/>
        </p:nvSpPr>
        <p:spPr>
          <a:xfrm>
            <a:off x="1980000" y="52167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36" name="TextShape 119"/>
          <p:cNvSpPr txBox="1"/>
          <p:nvPr/>
        </p:nvSpPr>
        <p:spPr>
          <a:xfrm>
            <a:off x="2430000" y="52167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37" name="TextShape 120"/>
          <p:cNvSpPr txBox="1"/>
          <p:nvPr/>
        </p:nvSpPr>
        <p:spPr>
          <a:xfrm>
            <a:off x="2879640" y="52167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38" name="TextShape 121"/>
          <p:cNvSpPr txBox="1"/>
          <p:nvPr/>
        </p:nvSpPr>
        <p:spPr>
          <a:xfrm>
            <a:off x="3328920" y="52167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1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en-US" sz="1410" b="0" strike="noStrike" spc="-1">
              <a:latin typeface="Times New Roman"/>
            </a:endParaRPr>
          </a:p>
        </p:txBody>
      </p:sp>
      <p:sp>
        <p:nvSpPr>
          <p:cNvPr id="1339" name="TextShape 122"/>
          <p:cNvSpPr txBox="1"/>
          <p:nvPr/>
        </p:nvSpPr>
        <p:spPr>
          <a:xfrm>
            <a:off x="1080720" y="5420160"/>
            <a:ext cx="139680" cy="15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1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110" b="0" strike="noStrike" spc="-1">
              <a:latin typeface="Times New Roman"/>
            </a:endParaRPr>
          </a:p>
        </p:txBody>
      </p:sp>
      <p:sp>
        <p:nvSpPr>
          <p:cNvPr id="1340" name="TextShape 123"/>
          <p:cNvSpPr txBox="1"/>
          <p:nvPr/>
        </p:nvSpPr>
        <p:spPr>
          <a:xfrm>
            <a:off x="1080720" y="5580000"/>
            <a:ext cx="139680" cy="15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1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110" b="0" strike="noStrike" spc="-1">
              <a:latin typeface="Times New Roman"/>
            </a:endParaRPr>
          </a:p>
        </p:txBody>
      </p:sp>
      <p:sp>
        <p:nvSpPr>
          <p:cNvPr id="1341" name="TextShape 124"/>
          <p:cNvSpPr txBox="1"/>
          <p:nvPr/>
        </p:nvSpPr>
        <p:spPr>
          <a:xfrm>
            <a:off x="1080720" y="57427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TextShape 1"/>
          <p:cNvSpPr txBox="1"/>
          <p:nvPr/>
        </p:nvSpPr>
        <p:spPr>
          <a:xfrm>
            <a:off x="7025760" y="469260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pic>
        <p:nvPicPr>
          <p:cNvPr id="1343" name="Рисунок 1342"/>
          <p:cNvPicPr/>
          <p:nvPr/>
        </p:nvPicPr>
        <p:blipFill>
          <a:blip r:embed="rId2"/>
          <a:stretch/>
        </p:blipFill>
        <p:spPr>
          <a:xfrm>
            <a:off x="1080000" y="450360"/>
            <a:ext cx="5941800" cy="4397040"/>
          </a:xfrm>
          <a:prstGeom prst="rect">
            <a:avLst/>
          </a:prstGeom>
          <a:ln>
            <a:noFill/>
          </a:ln>
        </p:spPr>
      </p:pic>
      <p:pic>
        <p:nvPicPr>
          <p:cNvPr id="1344" name="Рисунок 1343"/>
          <p:cNvPicPr/>
          <p:nvPr/>
        </p:nvPicPr>
        <p:blipFill>
          <a:blip r:embed="rId3"/>
          <a:stretch/>
        </p:blipFill>
        <p:spPr>
          <a:xfrm>
            <a:off x="1080000" y="4850640"/>
            <a:ext cx="5941800" cy="4414680"/>
          </a:xfrm>
          <a:prstGeom prst="rect">
            <a:avLst/>
          </a:prstGeom>
          <a:ln>
            <a:noFill/>
          </a:ln>
        </p:spPr>
      </p:pic>
      <p:sp>
        <p:nvSpPr>
          <p:cNvPr id="1345" name="TextShape 2"/>
          <p:cNvSpPr txBox="1"/>
          <p:nvPr/>
        </p:nvSpPr>
        <p:spPr>
          <a:xfrm>
            <a:off x="7025760" y="911304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TextShape 1"/>
          <p:cNvSpPr txBox="1"/>
          <p:nvPr/>
        </p:nvSpPr>
        <p:spPr>
          <a:xfrm>
            <a:off x="7025760" y="46803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pic>
        <p:nvPicPr>
          <p:cNvPr id="1347" name="Рисунок 1346"/>
          <p:cNvPicPr/>
          <p:nvPr/>
        </p:nvPicPr>
        <p:blipFill>
          <a:blip r:embed="rId2"/>
          <a:stretch/>
        </p:blipFill>
        <p:spPr>
          <a:xfrm>
            <a:off x="1080000" y="450360"/>
            <a:ext cx="5941800" cy="4388760"/>
          </a:xfrm>
          <a:prstGeom prst="rect">
            <a:avLst/>
          </a:prstGeom>
          <a:ln>
            <a:noFill/>
          </a:ln>
        </p:spPr>
      </p:pic>
      <p:pic>
        <p:nvPicPr>
          <p:cNvPr id="1348" name="Рисунок 1347"/>
          <p:cNvPicPr/>
          <p:nvPr/>
        </p:nvPicPr>
        <p:blipFill>
          <a:blip r:embed="rId3"/>
          <a:stretch/>
        </p:blipFill>
        <p:spPr>
          <a:xfrm>
            <a:off x="1080000" y="4839480"/>
            <a:ext cx="5941800" cy="4456800"/>
          </a:xfrm>
          <a:prstGeom prst="rect">
            <a:avLst/>
          </a:prstGeom>
          <a:ln>
            <a:noFill/>
          </a:ln>
        </p:spPr>
      </p:pic>
      <p:sp>
        <p:nvSpPr>
          <p:cNvPr id="1349" name="TextShape 2"/>
          <p:cNvSpPr txBox="1"/>
          <p:nvPr/>
        </p:nvSpPr>
        <p:spPr>
          <a:xfrm>
            <a:off x="7025760" y="91389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TextShape 1"/>
          <p:cNvSpPr txBox="1"/>
          <p:nvPr/>
        </p:nvSpPr>
        <p:spPr>
          <a:xfrm>
            <a:off x="7025760" y="474912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  <p:pic>
        <p:nvPicPr>
          <p:cNvPr id="1351" name="Рисунок 1350"/>
          <p:cNvPicPr/>
          <p:nvPr/>
        </p:nvPicPr>
        <p:blipFill>
          <a:blip r:embed="rId2"/>
          <a:stretch/>
        </p:blipFill>
        <p:spPr>
          <a:xfrm>
            <a:off x="1080000" y="450360"/>
            <a:ext cx="5941800" cy="4456800"/>
          </a:xfrm>
          <a:prstGeom prst="rect">
            <a:avLst/>
          </a:prstGeom>
          <a:ln>
            <a:noFill/>
          </a:ln>
        </p:spPr>
      </p:pic>
      <p:pic>
        <p:nvPicPr>
          <p:cNvPr id="1352" name="Рисунок 1351"/>
          <p:cNvPicPr/>
          <p:nvPr/>
        </p:nvPicPr>
        <p:blipFill>
          <a:blip r:embed="rId3"/>
          <a:stretch/>
        </p:blipFill>
        <p:spPr>
          <a:xfrm>
            <a:off x="1080000" y="4907880"/>
            <a:ext cx="5941800" cy="4456800"/>
          </a:xfrm>
          <a:prstGeom prst="rect">
            <a:avLst/>
          </a:prstGeom>
          <a:ln>
            <a:noFill/>
          </a:ln>
        </p:spPr>
      </p:pic>
      <p:sp>
        <p:nvSpPr>
          <p:cNvPr id="1353" name="TextShape 2"/>
          <p:cNvSpPr txBox="1"/>
          <p:nvPr/>
        </p:nvSpPr>
        <p:spPr>
          <a:xfrm>
            <a:off x="7025760" y="9207360"/>
            <a:ext cx="177840" cy="19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1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41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1803</Words>
  <Application>Microsoft Office PowerPoint</Application>
  <PresentationFormat>Произвольный</PresentationFormat>
  <Paragraphs>389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Bekzod</cp:lastModifiedBy>
  <cp:revision>1</cp:revision>
  <dcterms:modified xsi:type="dcterms:W3CDTF">2024-03-26T07:57:05Z</dcterms:modified>
  <dc:language>en-US</dc:language>
</cp:coreProperties>
</file>