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3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firstSlideNum="1" rtl="0" saveSubsetFonts="0" serverZoom="0" showSpecialPlsOnTitleSld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type="A4" cy="6858000" cx="9906000"/>
  <p:notesSz cx="6888162" cy="10020300"/>
  <p:defaultTextStyle>
    <a:lvl1pPr algn="l" eaLnBrk="0" fontAlgn="base" hangingPunct="0" indent="0" latinLnBrk="0" marL="0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ea typeface="Arial" pitchFamily="0" charset="0"/>
        <a:sym typeface="Calibri" pitchFamily="34" charset="0"/>
      </a:defRPr>
    </a:lvl1pPr>
    <a:lvl2pPr algn="l" eaLnBrk="0" fontAlgn="base" hangingPunct="0" indent="-77787" latinLnBrk="0" marL="534987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ea typeface="Arial" pitchFamily="0" charset="0"/>
        <a:sym typeface="Calibri" pitchFamily="34" charset="0"/>
      </a:defRPr>
    </a:lvl2pPr>
    <a:lvl3pPr algn="l" eaLnBrk="0" fontAlgn="base" hangingPunct="0" indent="-157162" latinLnBrk="0" marL="1071562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ea typeface="Arial" pitchFamily="0" charset="0"/>
        <a:sym typeface="Calibri" pitchFamily="34" charset="0"/>
      </a:defRPr>
    </a:lvl3pPr>
    <a:lvl4pPr algn="l" eaLnBrk="0" fontAlgn="base" hangingPunct="0" indent="-236537" latinLnBrk="0" marL="1608137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ea typeface="Arial" pitchFamily="0" charset="0"/>
        <a:sym typeface="Calibri" pitchFamily="34" charset="0"/>
      </a:defRPr>
    </a:lvl4pPr>
    <a:lvl5pPr algn="l" eaLnBrk="0" fontAlgn="base" hangingPunct="0" indent="-315912" latinLnBrk="0" marL="2144712" rtl="0">
      <a:lnSpc>
        <a:spcPct val="100000"/>
      </a:lnSpc>
      <a:spcBef>
        <a:spcPct val="0"/>
      </a:spcBef>
      <a:spcAft>
        <a:spcPct val="0"/>
      </a:spcAft>
      <a:buFontTx/>
      <a:buNone/>
      <a:defRPr baseline="0" b="0" sz="1800" i="0" u="none">
        <a:solidFill>
          <a:schemeClr val="dk1"/>
        </a:solidFill>
        <a:latin typeface="Calibri" pitchFamily="34" charset="0"/>
        <a:ea typeface="Arial" pitchFamily="0" charset="0"/>
        <a:sym typeface="Calibri" pitchFamily="34" charset="0"/>
      </a:defRPr>
    </a:lvl5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View">
  <p:normalViewPr showOutlineIcons="1" snapVertSplitter="0" vertBarState="restored" horzBarState="maximized" preferSingleView="0">
    <p:restoredLeft sz="11324" autoAdjust="0"/>
    <p:restoredTop sz="94660"/>
  </p:normalViewPr>
  <p:slideViewPr>
    <p:cSldViewPr showGuides="0" snapToGrid="1" snapToObjects="0">
      <p:cViewPr varScale="0">
        <p:scale>
          <a:sx n="125" d="100"/>
          <a:sy n="125" d="100"/>
        </p:scale>
        <p:origin x="216" y="486"/>
      </p:cViewPr>
      <p:guideLst>
        <p:guide orient="horz" pos="2160"/>
        <p:guide orient="vert" pos="3120"/>
      </p:guideLst>
    </p:cSldViewPr>
  </p:slideViewPr>
  <p:gridSpacing cx="0" cy="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tableStyles" Target="tableStyles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3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5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 bwMode="white">
      <p:bgPr>
        <a:blipFill rotWithShape="0">
          <a:blip xmlns:r="http://schemas.openxmlformats.org/officeDocument/2006/relationships" r:embed="rId1">
            <a:alphaModFix amt="100000"/>
          </a:blip>
          <a:srcRect/>
          <a:stretch>
            <a:fillRect/>
          </a:stretch>
        </a:blipFill>
      </p:bgPr>
    </p:bg>
    <p:spTree>
      <p:nvGrpSpPr>
        <p:cNvPr id="2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grpSp>
        <p:nvGrpSpPr>
          <p:cNvPr id="25" name=""/>
          <p:cNvGrpSpPr/>
          <p:nvPr/>
        </p:nvGrpSpPr>
        <p:grpSpPr>
          <a:xfrm rot="0" flipH="1">
            <a:off x="0" y="-7937"/>
            <a:ext cx="5294312" cy="6873875"/>
            <a:chOff x="4168775" y="-3175"/>
            <a:chExt cx="4975225" cy="5133975"/>
          </a:xfrm>
        </p:grpSpPr>
        <p:sp>
          <p:nvSpPr>
            <p:cNvPr id="1048585" name="Freeform 6"/>
            <p:cNvSpPr/>
            <p:nvPr/>
          </p:nvSpPr>
          <p:spPr bwMode="auto">
            <a:xfrm rot="0">
              <a:off x="4168775" y="-3175"/>
              <a:ext cx="3795266" cy="5133975"/>
            </a:xfrm>
            <a:custGeom>
              <a:avLst/>
              <a:ahLst/>
              <a:rect l="0" t="0" r="r" b="b"/>
              <a:pathLst>
                <a:path w="1193" h="1614">
                  <a:moveTo>
                    <a:pt x="77" y="783"/>
                  </a:moveTo>
                  <a:cubicBezTo>
                    <a:pt x="164" y="1155"/>
                    <a:pt x="119" y="1425"/>
                    <a:pt x="31" y="1614"/>
                  </a:cubicBezTo>
                  <a:cubicBezTo>
                    <a:pt x="832" y="1614"/>
                    <a:pt x="832" y="1614"/>
                    <a:pt x="832" y="1614"/>
                  </a:cubicBezTo>
                  <a:cubicBezTo>
                    <a:pt x="1193" y="391"/>
                    <a:pt x="1193" y="391"/>
                    <a:pt x="1193" y="391"/>
                  </a:cubicBezTo>
                  <a:cubicBezTo>
                    <a:pt x="1193" y="0"/>
                    <a:pt x="1193" y="0"/>
                    <a:pt x="1193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40" y="195"/>
                    <a:pt x="0" y="458"/>
                    <a:pt x="77" y="783"/>
                  </a:cubicBezTo>
                </a:path>
              </a:pathLst>
            </a:custGeom>
            <a:solidFill>
              <a:srgbClr val="6699CC">
                <a:alpha val="100000"/>
              </a:srgbClr>
            </a:solidFill>
            <a:ln>
              <a:noFill/>
            </a:ln>
          </p:spPr>
        </p:sp>
        <p:sp>
          <p:nvSpPr>
            <p:cNvPr id="1048586" name="Freeform 7"/>
            <p:cNvSpPr/>
            <p:nvPr/>
          </p:nvSpPr>
          <p:spPr bwMode="auto">
            <a:xfrm rot="0">
              <a:off x="4356100" y="-3175"/>
              <a:ext cx="3514725" cy="5133975"/>
            </a:xfrm>
            <a:custGeom>
              <a:avLst/>
              <a:ahLst/>
              <a:rect l="0" t="0" r="r" b="b"/>
              <a:pathLst>
                <a:path w="1105" h="1614">
                  <a:moveTo>
                    <a:pt x="87" y="806"/>
                  </a:moveTo>
                  <a:cubicBezTo>
                    <a:pt x="181" y="1170"/>
                    <a:pt x="159" y="1431"/>
                    <a:pt x="96" y="1614"/>
                  </a:cubicBezTo>
                  <a:cubicBezTo>
                    <a:pt x="743" y="1614"/>
                    <a:pt x="743" y="1614"/>
                    <a:pt x="743" y="1614"/>
                  </a:cubicBezTo>
                  <a:cubicBezTo>
                    <a:pt x="1105" y="391"/>
                    <a:pt x="1105" y="391"/>
                    <a:pt x="1105" y="391"/>
                  </a:cubicBezTo>
                  <a:cubicBezTo>
                    <a:pt x="1105" y="0"/>
                    <a:pt x="1105" y="0"/>
                    <a:pt x="1105" y="0"/>
                  </a:cubicBezTo>
                  <a:cubicBezTo>
                    <a:pt x="108" y="0"/>
                    <a:pt x="108" y="0"/>
                    <a:pt x="108" y="0"/>
                  </a:cubicBezTo>
                  <a:cubicBezTo>
                    <a:pt x="38" y="199"/>
                    <a:pt x="0" y="469"/>
                    <a:pt x="87" y="806"/>
                  </a:cubicBezTo>
                </a:path>
              </a:pathLst>
            </a:custGeom>
            <a:solidFill>
              <a:schemeClr val="lt1">
                <a:alpha val="100000"/>
              </a:schemeClr>
            </a:solidFill>
            <a:ln>
              <a:noFill/>
            </a:ln>
          </p:spPr>
        </p:sp>
        <p:sp>
          <p:nvSpPr>
            <p:cNvPr id="1048587" name="Freeform 8"/>
            <p:cNvSpPr/>
            <p:nvPr/>
          </p:nvSpPr>
          <p:spPr bwMode="auto">
            <a:xfrm rot="0">
              <a:off x="4387850" y="-3175"/>
              <a:ext cx="3527425" cy="5133975"/>
            </a:xfrm>
            <a:custGeom>
              <a:avLst/>
              <a:ahLst/>
              <a:rect l="0" t="0" r="r" b="b"/>
              <a:pathLst>
                <a:path w="1109" h="1614">
                  <a:moveTo>
                    <a:pt x="98" y="807"/>
                  </a:moveTo>
                  <a:cubicBezTo>
                    <a:pt x="202" y="1169"/>
                    <a:pt x="193" y="1429"/>
                    <a:pt x="139" y="1614"/>
                  </a:cubicBezTo>
                  <a:cubicBezTo>
                    <a:pt x="747" y="1614"/>
                    <a:pt x="747" y="1614"/>
                    <a:pt x="747" y="1614"/>
                  </a:cubicBezTo>
                  <a:cubicBezTo>
                    <a:pt x="1109" y="391"/>
                    <a:pt x="1109" y="391"/>
                    <a:pt x="1109" y="391"/>
                  </a:cubicBezTo>
                  <a:cubicBezTo>
                    <a:pt x="1109" y="0"/>
                    <a:pt x="1109" y="0"/>
                    <a:pt x="1109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26" y="200"/>
                    <a:pt x="0" y="471"/>
                    <a:pt x="98" y="807"/>
                  </a:cubicBezTo>
                </a:path>
              </a:pathLst>
            </a:custGeom>
            <a:solidFill>
              <a:schemeClr val="accent2">
                <a:alpha val="100000"/>
              </a:schemeClr>
            </a:solidFill>
            <a:ln>
              <a:noFill/>
            </a:ln>
          </p:spPr>
        </p:sp>
        <p:sp>
          <p:nvSpPr>
            <p:cNvPr id="1048588" name="Freeform 9"/>
            <p:cNvSpPr/>
            <p:nvPr/>
          </p:nvSpPr>
          <p:spPr bwMode="auto">
            <a:xfrm rot="0">
              <a:off x="4581525" y="0"/>
              <a:ext cx="4562475" cy="5130800"/>
            </a:xfrm>
            <a:custGeom>
              <a:avLst/>
              <a:ahLst/>
              <a:rect l="0" t="0" r="r" b="b"/>
              <a:pathLst>
                <a:path w="1434" h="1613">
                  <a:moveTo>
                    <a:pt x="115" y="869"/>
                  </a:moveTo>
                  <a:cubicBezTo>
                    <a:pt x="210" y="1193"/>
                    <a:pt x="219" y="1435"/>
                    <a:pt x="187" y="1613"/>
                  </a:cubicBezTo>
                  <a:cubicBezTo>
                    <a:pt x="1434" y="1613"/>
                    <a:pt x="1434" y="1613"/>
                    <a:pt x="1434" y="1613"/>
                  </a:cubicBezTo>
                  <a:cubicBezTo>
                    <a:pt x="1434" y="0"/>
                    <a:pt x="1434" y="0"/>
                    <a:pt x="1434" y="0"/>
                  </a:cubicBezTo>
                  <a:cubicBezTo>
                    <a:pt x="502" y="0"/>
                    <a:pt x="75" y="0"/>
                    <a:pt x="75" y="0"/>
                  </a:cubicBezTo>
                  <a:cubicBezTo>
                    <a:pt x="15" y="203"/>
                    <a:pt x="0" y="478"/>
                    <a:pt x="115" y="869"/>
                  </a:cubicBez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</p:grpSp>
      <p:sp>
        <p:nvSpPr>
          <p:cNvPr id="1048592" name="Subtitle 2"/>
          <p:cNvSpPr>
            <a:spLocks noGrp="1"/>
          </p:cNvSpPr>
          <p:nvPr>
            <p:ph type="subTitle" idx="1"/>
          </p:nvPr>
        </p:nvSpPr>
        <p:spPr>
          <a:xfrm>
            <a:off x="330200" y="3429000"/>
            <a:ext cx="6934200" cy="1016000"/>
          </a:xfrm>
        </p:spPr>
        <p:txBody>
          <a:bodyPr>
            <a:normAutofit/>
          </a:bodyPr>
          <a:lstStyle>
            <a:lvl1pPr algn="l" indent="0" marL="0">
              <a:buNone/>
              <a:defRPr sz="2300">
                <a:solidFill>
                  <a:schemeClr val="bg1"/>
                </a:solidFill>
              </a:defRPr>
            </a:lvl1pPr>
            <a:lvl2pPr algn="ctr" indent="0" marL="536433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1072866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609298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2145731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682164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3218597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755029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4291462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91" name="Title 1"/>
          <p:cNvSpPr>
            <a:spLocks noGrp="1"/>
          </p:cNvSpPr>
          <p:nvPr>
            <p:ph type="ctrTitle"/>
          </p:nvPr>
        </p:nvSpPr>
        <p:spPr>
          <a:xfrm>
            <a:off x="330200" y="2576813"/>
            <a:ext cx="8420100" cy="852188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dirty="0" lang="en-US" smtClean="0"/>
              <a:t>Click to edit Master title style</a:t>
            </a:r>
            <a:endParaRPr dirty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b="1" cap="all" sz="47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indent="0" marL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indent="0" marL="536433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indent="0" marL="1072866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indent="0" marL="1609298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214573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682164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3218597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755029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4291462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5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8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3"/>
          </a:xfrm>
        </p:spPr>
        <p:txBody>
          <a:bodyPr anchor="b"/>
          <a:lstStyle>
            <a:lvl1pPr indent="0" marL="0">
              <a:buNone/>
              <a:defRPr b="1" sz="2800"/>
            </a:lvl1pPr>
            <a:lvl2pPr indent="0" marL="536433">
              <a:buNone/>
              <a:defRPr b="1" sz="2300"/>
            </a:lvl2pPr>
            <a:lvl3pPr indent="0" marL="1072866">
              <a:buNone/>
              <a:defRPr b="1" sz="2100"/>
            </a:lvl3pPr>
            <a:lvl4pPr indent="0" marL="1609298">
              <a:buNone/>
              <a:defRPr b="1" sz="1900"/>
            </a:lvl4pPr>
            <a:lvl5pPr indent="0" marL="2145731">
              <a:buNone/>
              <a:defRPr b="1" sz="1900"/>
            </a:lvl5pPr>
            <a:lvl6pPr indent="0" marL="2682164">
              <a:buNone/>
              <a:defRPr b="1" sz="1900"/>
            </a:lvl6pPr>
            <a:lvl7pPr indent="0" marL="3218597">
              <a:buNone/>
              <a:defRPr b="1" sz="1900"/>
            </a:lvl7pPr>
            <a:lvl8pPr indent="0" marL="3755029">
              <a:buNone/>
              <a:defRPr b="1" sz="1900"/>
            </a:lvl8pPr>
            <a:lvl9pPr indent="0" marL="4291462">
              <a:buNone/>
              <a:defRPr b="1"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29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3"/>
          </a:xfrm>
        </p:spPr>
        <p:txBody>
          <a:bodyPr anchor="b"/>
          <a:lstStyle>
            <a:lvl1pPr indent="0" marL="0">
              <a:buNone/>
              <a:defRPr b="1" sz="2800"/>
            </a:lvl1pPr>
            <a:lvl2pPr indent="0" marL="536433">
              <a:buNone/>
              <a:defRPr b="1" sz="2300"/>
            </a:lvl2pPr>
            <a:lvl3pPr indent="0" marL="1072866">
              <a:buNone/>
              <a:defRPr b="1" sz="2100"/>
            </a:lvl3pPr>
            <a:lvl4pPr indent="0" marL="1609298">
              <a:buNone/>
              <a:defRPr b="1" sz="1900"/>
            </a:lvl4pPr>
            <a:lvl5pPr indent="0" marL="2145731">
              <a:buNone/>
              <a:defRPr b="1" sz="1900"/>
            </a:lvl5pPr>
            <a:lvl6pPr indent="0" marL="2682164">
              <a:buNone/>
              <a:defRPr b="1" sz="1900"/>
            </a:lvl6pPr>
            <a:lvl7pPr indent="0" marL="3218597">
              <a:buNone/>
              <a:defRPr b="1" sz="1900"/>
            </a:lvl7pPr>
            <a:lvl8pPr indent="0" marL="3755029">
              <a:buNone/>
              <a:defRPr b="1" sz="1900"/>
            </a:lvl8pPr>
            <a:lvl9pPr indent="0" marL="4291462">
              <a:buNone/>
              <a:defRPr b="1"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1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495302" y="273049"/>
            <a:ext cx="3259006" cy="1162051"/>
          </a:xfrm>
        </p:spPr>
        <p:txBody>
          <a:bodyPr anchor="b"/>
          <a:lstStyle>
            <a:lvl1pPr algn="l">
              <a:defRPr b="1" sz="23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4" name="Content Placeholder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5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2"/>
            <a:ext cx="3259006" cy="4691063"/>
          </a:xfrm>
        </p:spPr>
        <p:txBody>
          <a:bodyPr/>
          <a:lstStyle>
            <a:lvl1pPr indent="0" marL="0">
              <a:buNone/>
              <a:defRPr sz="1600"/>
            </a:lvl1pPr>
            <a:lvl2pPr indent="0" marL="536433">
              <a:buNone/>
              <a:defRPr sz="1400"/>
            </a:lvl2pPr>
            <a:lvl3pPr indent="0" marL="1072866">
              <a:buNone/>
              <a:defRPr sz="1200"/>
            </a:lvl3pPr>
            <a:lvl4pPr indent="0" marL="1609298">
              <a:buNone/>
              <a:defRPr sz="1100"/>
            </a:lvl4pPr>
            <a:lvl5pPr indent="0" marL="2145731">
              <a:buNone/>
              <a:defRPr sz="1100"/>
            </a:lvl5pPr>
            <a:lvl6pPr indent="0" marL="2682164">
              <a:buNone/>
              <a:defRPr sz="1100"/>
            </a:lvl6pPr>
            <a:lvl7pPr indent="0" marL="3218597">
              <a:buNone/>
              <a:defRPr sz="1100"/>
            </a:lvl7pPr>
            <a:lvl8pPr indent="0" marL="3755029">
              <a:buNone/>
              <a:defRPr sz="1100"/>
            </a:lvl8pPr>
            <a:lvl9pPr indent="0" marL="4291462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9"/>
          </a:xfrm>
        </p:spPr>
        <p:txBody>
          <a:bodyPr anchor="b"/>
          <a:lstStyle>
            <a:lvl1pPr algn="l">
              <a:defRPr b="1" sz="23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37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anchor="t" anchorCtr="0" bIns="53643" compatLnSpc="1" lIns="107287" numCol="1" rIns="107287" rtlCol="0" tIns="53643" vert="horz" wrap="square">
            <a:prstTxWarp prst="textNoShape"/>
            <a:normAutofit/>
          </a:bodyPr>
          <a:lstStyle>
            <a:lvl1pPr indent="0" marL="0">
              <a:buNone/>
              <a:defRPr sz="3800"/>
            </a:lvl1pPr>
            <a:lvl2pPr indent="0" marL="536433">
              <a:buNone/>
              <a:defRPr sz="3300"/>
            </a:lvl2pPr>
            <a:lvl3pPr indent="0" marL="1072866">
              <a:buNone/>
              <a:defRPr sz="2800"/>
            </a:lvl3pPr>
            <a:lvl4pPr indent="0" marL="1609298">
              <a:buNone/>
              <a:defRPr sz="2300"/>
            </a:lvl4pPr>
            <a:lvl5pPr indent="0" marL="2145731">
              <a:buNone/>
              <a:defRPr sz="2300"/>
            </a:lvl5pPr>
            <a:lvl6pPr indent="0" marL="2682164">
              <a:buNone/>
              <a:defRPr sz="2300"/>
            </a:lvl6pPr>
            <a:lvl7pPr indent="0" marL="3218597">
              <a:buNone/>
              <a:defRPr sz="2300"/>
            </a:lvl7pPr>
            <a:lvl8pPr indent="0" marL="3755029">
              <a:buNone/>
              <a:defRPr sz="2300"/>
            </a:lvl8pPr>
            <a:lvl9pPr indent="0" marL="4291462">
              <a:buNone/>
              <a:defRPr sz="2300"/>
            </a:lvl9pPr>
          </a:lstStyle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</a:pPr>
            <a:endParaRPr baseline="0" b="0" cap="none" sz="3800" i="0" kern="1200" kumimoji="0" lang="en-US" noProof="0" normalizeH="0" spc="0" strike="noStrike" u="none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crosoft Sans Serif" pitchFamily="34" charset="0"/>
              <a:ea typeface="+mn-ea"/>
              <a:cs typeface="Microsoft Sans Serif" pitchFamily="34" charset="0"/>
            </a:endParaRPr>
          </a:p>
        </p:txBody>
      </p:sp>
      <p:sp>
        <p:nvSpPr>
          <p:cNvPr id="1048638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3"/>
          </a:xfrm>
        </p:spPr>
        <p:txBody>
          <a:bodyPr/>
          <a:lstStyle>
            <a:lvl1pPr indent="0" marL="0">
              <a:buNone/>
              <a:defRPr sz="1600"/>
            </a:lvl1pPr>
            <a:lvl2pPr indent="0" marL="536433">
              <a:buNone/>
              <a:defRPr sz="1400"/>
            </a:lvl2pPr>
            <a:lvl3pPr indent="0" marL="1072866">
              <a:buNone/>
              <a:defRPr sz="1200"/>
            </a:lvl3pPr>
            <a:lvl4pPr indent="0" marL="1609298">
              <a:buNone/>
              <a:defRPr sz="1100"/>
            </a:lvl4pPr>
            <a:lvl5pPr indent="0" marL="2145731">
              <a:buNone/>
              <a:defRPr sz="1100"/>
            </a:lvl5pPr>
            <a:lvl6pPr indent="0" marL="2682164">
              <a:buNone/>
              <a:defRPr sz="1100"/>
            </a:lvl6pPr>
            <a:lvl7pPr indent="0" marL="3218597">
              <a:buNone/>
              <a:defRPr sz="1100"/>
            </a:lvl7pPr>
            <a:lvl8pPr indent="0" marL="3755029">
              <a:buNone/>
              <a:defRPr sz="1100"/>
            </a:lvl8pPr>
            <a:lvl9pPr indent="0" marL="4291462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image" Target="../media/image2.jpeg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white">
      <p:bgPr>
        <a:blipFill rotWithShape="0">
          <a:blip xmlns:r="http://schemas.openxmlformats.org/officeDocument/2006/relationships" r:embed="rId12">
            <a:alphaModFix amt="100000"/>
          </a:blip>
          <a:srcRect/>
          <a:stretch>
            <a:fillRect/>
          </a:stretch>
        </a:blipFill>
      </p:bgPr>
    </p:bg>
    <p:spTree>
      <p:nvGrpSpPr>
        <p:cNvPr id="2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grpSp>
        <p:nvGrpSpPr>
          <p:cNvPr id="23" name=""/>
          <p:cNvGrpSpPr/>
          <p:nvPr/>
        </p:nvGrpSpPr>
        <p:grpSpPr>
          <a:xfrm rot="0" flipH="1">
            <a:off x="0" y="0"/>
            <a:ext cx="9906000" cy="2132012"/>
            <a:chOff x="685800" y="-3276600"/>
            <a:chExt cx="7842250" cy="1758950"/>
          </a:xfrm>
        </p:grpSpPr>
        <p:sp>
          <p:nvSpPr>
            <p:cNvPr id="1048576" name="Freeform 6"/>
            <p:cNvSpPr/>
            <p:nvPr/>
          </p:nvSpPr>
          <p:spPr bwMode="auto">
            <a:xfrm rot="0">
              <a:off x="685800" y="-3276600"/>
              <a:ext cx="7842250" cy="1758950"/>
            </a:xfrm>
            <a:custGeom>
              <a:avLst/>
              <a:ahLst/>
              <a:rect l="0" t="0" r="r" b="b"/>
              <a:pathLst>
                <a:path w="2464" h="551">
                  <a:moveTo>
                    <a:pt x="0" y="422"/>
                  </a:moveTo>
                  <a:cubicBezTo>
                    <a:pt x="258" y="452"/>
                    <a:pt x="595" y="467"/>
                    <a:pt x="1008" y="432"/>
                  </a:cubicBezTo>
                  <a:cubicBezTo>
                    <a:pt x="1834" y="363"/>
                    <a:pt x="2265" y="466"/>
                    <a:pt x="2464" y="551"/>
                  </a:cubicBezTo>
                  <a:cubicBezTo>
                    <a:pt x="2464" y="0"/>
                    <a:pt x="2464" y="0"/>
                    <a:pt x="2464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422"/>
                  </a:lnTo>
                </a:path>
              </a:pathLst>
            </a:custGeom>
            <a:solidFill>
              <a:srgbClr val="6699CC">
                <a:alpha val="100000"/>
              </a:srgbClr>
            </a:solidFill>
            <a:ln>
              <a:noFill/>
            </a:ln>
          </p:spPr>
        </p:sp>
        <p:sp>
          <p:nvSpPr>
            <p:cNvPr id="1048577" name="Freeform 7"/>
            <p:cNvSpPr/>
            <p:nvPr/>
          </p:nvSpPr>
          <p:spPr bwMode="auto">
            <a:xfrm rot="0">
              <a:off x="685800" y="-3276600"/>
              <a:ext cx="7842250" cy="1455738"/>
            </a:xfrm>
            <a:custGeom>
              <a:avLst/>
              <a:ahLst/>
              <a:rect l="0" t="0" r="r" b="b"/>
              <a:pathLst>
                <a:path w="2464" h="456">
                  <a:moveTo>
                    <a:pt x="2464" y="35"/>
                  </a:moveTo>
                  <a:cubicBezTo>
                    <a:pt x="1760" y="0"/>
                    <a:pt x="1760" y="0"/>
                    <a:pt x="17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80"/>
                    <a:pt x="0" y="380"/>
                    <a:pt x="0" y="380"/>
                  </a:cubicBezTo>
                  <a:cubicBezTo>
                    <a:pt x="262" y="410"/>
                    <a:pt x="611" y="424"/>
                    <a:pt x="1039" y="384"/>
                  </a:cubicBezTo>
                  <a:cubicBezTo>
                    <a:pt x="1852" y="309"/>
                    <a:pt x="2260" y="386"/>
                    <a:pt x="2464" y="456"/>
                  </a:cubicBezTo>
                  <a:lnTo>
                    <a:pt x="2464" y="35"/>
                  </a:lnTo>
                </a:path>
              </a:pathLst>
            </a:custGeom>
            <a:solidFill>
              <a:srgbClr val="FFFFFF">
                <a:alpha val="100000"/>
              </a:srgbClr>
            </a:solidFill>
            <a:ln>
              <a:noFill/>
            </a:ln>
          </p:spPr>
        </p:sp>
        <p:sp>
          <p:nvSpPr>
            <p:cNvPr id="1048578" name="Freeform 8"/>
            <p:cNvSpPr/>
            <p:nvPr/>
          </p:nvSpPr>
          <p:spPr bwMode="auto">
            <a:xfrm rot="0">
              <a:off x="685800" y="-3276600"/>
              <a:ext cx="7842250" cy="1366838"/>
            </a:xfrm>
            <a:custGeom>
              <a:avLst/>
              <a:ahLst/>
              <a:rect l="0" t="0" r="r" b="b"/>
              <a:pathLst>
                <a:path w="2464" h="428">
                  <a:moveTo>
                    <a:pt x="2464" y="35"/>
                  </a:moveTo>
                  <a:cubicBezTo>
                    <a:pt x="1760" y="0"/>
                    <a:pt x="1760" y="0"/>
                    <a:pt x="17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92"/>
                    <a:pt x="0" y="392"/>
                    <a:pt x="0" y="392"/>
                  </a:cubicBezTo>
                  <a:cubicBezTo>
                    <a:pt x="264" y="417"/>
                    <a:pt x="613" y="425"/>
                    <a:pt x="1041" y="381"/>
                  </a:cubicBezTo>
                  <a:cubicBezTo>
                    <a:pt x="1841" y="298"/>
                    <a:pt x="2253" y="363"/>
                    <a:pt x="2464" y="428"/>
                  </a:cubicBezTo>
                  <a:lnTo>
                    <a:pt x="2464" y="35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>
              <a:noFill/>
            </a:ln>
          </p:spPr>
        </p:sp>
        <p:sp>
          <p:nvSpPr>
            <p:cNvPr id="1048579" name="Freeform 9"/>
            <p:cNvSpPr/>
            <p:nvPr/>
          </p:nvSpPr>
          <p:spPr bwMode="auto">
            <a:xfrm rot="0">
              <a:off x="685800" y="-3276600"/>
              <a:ext cx="7842250" cy="1193800"/>
            </a:xfrm>
            <a:custGeom>
              <a:avLst/>
              <a:ahLst/>
              <a:rect l="0" t="0" r="r" b="b"/>
              <a:pathLst>
                <a:path w="2464" h="374">
                  <a:moveTo>
                    <a:pt x="246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46"/>
                    <a:pt x="0" y="346"/>
                    <a:pt x="0" y="346"/>
                  </a:cubicBezTo>
                  <a:cubicBezTo>
                    <a:pt x="268" y="371"/>
                    <a:pt x="627" y="374"/>
                    <a:pt x="1124" y="322"/>
                  </a:cubicBezTo>
                  <a:cubicBezTo>
                    <a:pt x="1842" y="246"/>
                    <a:pt x="2245" y="283"/>
                    <a:pt x="2464" y="333"/>
                  </a:cubicBezTo>
                  <a:lnTo>
                    <a:pt x="2464" y="0"/>
                  </a:lnTo>
                </a:path>
              </a:pathLst>
            </a:custGeom>
            <a:solidFill>
              <a:schemeClr val="accent1">
                <a:alpha val="100000"/>
              </a:schemeClr>
            </a:solidFill>
            <a:ln>
              <a:noFill/>
            </a:ln>
          </p:spPr>
        </p:sp>
      </p:grpSp>
      <p:sp>
        <p:nvSpPr>
          <p:cNvPr id="1048580" name="Title Placeholder 1"/>
          <p:cNvSpPr/>
          <p:nvPr>
            <p:ph type="title" sz="full" idx="0"/>
          </p:nvPr>
        </p:nvSpPr>
        <p:spPr>
          <a:xfrm rot="0">
            <a:off x="495300" y="76200"/>
            <a:ext cx="8915400" cy="1143000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p>
            <a:pPr lvl="0"/>
            <a:r>
              <a:rPr altLang="ru-RU" lang="en-US"/>
              <a:t>Click to edit Master title style</a:t>
            </a:r>
          </a:p>
        </p:txBody>
      </p:sp>
      <p:sp>
        <p:nvSpPr>
          <p:cNvPr id="1048581" name="Text Placeholder 2"/>
          <p:cNvSpPr/>
          <p:nvPr>
            <p:ph type="body" sz="full" idx="1"/>
          </p:nvPr>
        </p:nvSpPr>
        <p:spPr>
          <a:xfrm rot="0">
            <a:off x="495300" y="1600200"/>
            <a:ext cx="8915400" cy="4525962"/>
          </a:xfrm>
          <a:prstGeom prst="rect"/>
          <a:noFill/>
          <a:ln>
            <a:noFill/>
          </a:ln>
        </p:spPr>
        <p:txBody>
          <a:bodyPr anchor="t" bIns="53643" lIns="107287" rIns="107287" tIns="53643" vert="horz"/>
          <a:p>
            <a:pPr lvl="0"/>
            <a:r>
              <a:rPr altLang="ru-RU" lang="en-US"/>
              <a:t>Click to edit Master text styles</a:t>
            </a:r>
          </a:p>
          <a:p>
            <a:pPr lvl="1"/>
            <a:r>
              <a:rPr altLang="ru-RU" lang="en-US"/>
              <a:t>Second level</a:t>
            </a:r>
          </a:p>
          <a:p>
            <a:pPr lvl="2"/>
            <a:r>
              <a:rPr altLang="ru-RU" lang="en-US"/>
              <a:t>Third level</a:t>
            </a:r>
          </a:p>
          <a:p>
            <a:pPr lvl="3"/>
            <a:r>
              <a:rPr altLang="ru-RU" lang="en-US"/>
              <a:t>Fourth level</a:t>
            </a:r>
          </a:p>
          <a:p>
            <a:pPr lvl="4"/>
            <a:r>
              <a:rPr altLang="ru-RU" lang="en-US"/>
              <a:t>Fifth level</a:t>
            </a:r>
          </a:p>
        </p:txBody>
      </p:sp>
      <p:sp>
        <p:nvSpPr>
          <p:cNvPr id="1048582" name="Date Placeholder 3"/>
          <p:cNvSpPr/>
          <p:nvPr>
            <p:ph type="dt" sz="half" idx="2"/>
          </p:nvPr>
        </p:nvSpPr>
        <p:spPr>
          <a:xfrm rot="0">
            <a:off x="495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eaLnBrk="1" hangingPunct="1" lvl="0"/>
            <a:fld id="{566ABCEB-ACFC-4714-9973-3DA970169C29}" type="datetime1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3" name="Footer Placeholder 4"/>
          <p:cNvSpPr/>
          <p:nvPr>
            <p:ph type="ftr" sz="quarter" idx="3"/>
          </p:nvPr>
        </p:nvSpPr>
        <p:spPr>
          <a:xfrm rot="0">
            <a:off x="3384550" y="6356350"/>
            <a:ext cx="31369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ctr" eaLnBrk="1" hangingPunct="1" lvl="0"/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  <p:sp>
        <p:nvSpPr>
          <p:cNvPr id="1048584" name="Slide Number Placeholder 5"/>
          <p:cNvSpPr/>
          <p:nvPr>
            <p:ph type="sldNum" sz="quarter" idx="4"/>
          </p:nvPr>
        </p:nvSpPr>
        <p:spPr>
          <a:xfrm rot="0">
            <a:off x="7099300" y="6356350"/>
            <a:ext cx="2311400" cy="366712"/>
          </a:xfrm>
          <a:prstGeom prst="rect"/>
          <a:noFill/>
          <a:ln>
            <a:noFill/>
          </a:ln>
        </p:spPr>
        <p:txBody>
          <a:bodyPr anchor="ctr" bIns="53643" lIns="107287" rIns="107287" tIns="53643" vert="horz"/>
          <a:lstStyle>
            <a:lvl1pPr algn="l" eaLnBrk="1" fontAlgn="base" hangingPunct="1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1pPr>
            <a:lvl2pPr algn="l" eaLnBrk="1" fontAlgn="base" hangingPunct="1" indent="0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2pPr>
            <a:lvl3pPr algn="l" eaLnBrk="1" fontAlgn="base" hangingPunct="1" indent="0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3pPr>
            <a:lvl4pPr algn="l" eaLnBrk="1" fontAlgn="base" hangingPunct="1" indent="0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4pPr>
            <a:lvl5pPr algn="l" eaLnBrk="1" fontAlgn="base" hangingPunct="1" indent="0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2100" i="0" u="none">
                <a:solidFill>
                  <a:schemeClr val="dk1"/>
                </a:solidFill>
                <a:latin typeface="Calibri" pitchFamily="34" charset="0"/>
                <a:sym typeface="Calibri" pitchFamily="34" charset="0"/>
              </a:defRPr>
            </a:lvl5pPr>
          </a:lstStyle>
          <a:p>
            <a:pPr algn="r" eaLnBrk="1" hangingPunct="1" lvl="0"/>
            <a:fld id="{566ABCEB-ACFC-4714-9973-3DA970169C29}" type="slidenum">
              <a:rPr altLang="en-US" sz="1400" lang="en-US">
                <a:solidFill>
                  <a:srgbClr val="898989"/>
                </a:solidFill>
                <a:latin typeface="Microsoft Sans Serif" pitchFamily="34" charset="0"/>
                <a:ea typeface="Microsoft Sans Serif" pitchFamily="34" charset="0"/>
              </a:rPr>
              <a:pPr algn="r" eaLnBrk="1" hangingPunct="1" lvl="0"/>
            </a:fld>
            <a:endParaRPr altLang="en-US" sz="1400" lang="en-US">
              <a:solidFill>
                <a:srgbClr val="898989"/>
              </a:solidFill>
              <a:latin typeface="Microsoft Sans Serif" pitchFamily="34" charset="0"/>
              <a:ea typeface="Microsoft Sans Serif" pitchFamily="34" charset="0"/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sldNum="0"/>
  <p:txStyles>
    <p:titleStyle>
      <a:lvl1pPr algn="ctr" fontAlgn="base" rtl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Microsoft Sans Serif" pitchFamily="34" charset="0"/>
          <a:ea typeface="+mj-ea"/>
          <a:cs typeface="Microsoft Sans Serif" pitchFamily="34" charset="0"/>
        </a:defRPr>
      </a:lvl1pPr>
      <a:lvl2pPr algn="ctr" fontAlgn="base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2pPr>
      <a:lvl3pPr algn="ctr" fontAlgn="base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3pPr>
      <a:lvl4pPr algn="ctr" fontAlgn="base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4pPr>
      <a:lvl5pPr algn="ctr" fontAlgn="base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5pPr>
      <a:lvl6pPr algn="ctr" fontAlgn="base" marL="536433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6pPr>
      <a:lvl7pPr algn="ctr" fontAlgn="base" marL="1072866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7pPr>
      <a:lvl8pPr algn="ctr" fontAlgn="base" marL="1609298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8pPr>
      <a:lvl9pPr algn="ctr" fontAlgn="base" marL="2145731" rtl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Microsoft Sans Serif" pitchFamily="34" charset="0"/>
          <a:cs typeface="Microsoft Sans Serif" pitchFamily="34" charset="0"/>
        </a:defRPr>
      </a:lvl9pPr>
    </p:titleStyle>
    <p:bodyStyle>
      <a:lvl1pPr algn="l" fontAlgn="base" indent="-402325" marL="402325" rtl="0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1pPr>
      <a:lvl2pPr algn="l" fontAlgn="base" indent="-335270" marL="871703" rtl="0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2pPr>
      <a:lvl3pPr algn="l" fontAlgn="base" indent="-268216" marL="1341082" rtl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3pPr>
      <a:lvl4pPr algn="l" fontAlgn="base" indent="-268216" marL="1877515" rtl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4pPr>
      <a:lvl5pPr algn="l" fontAlgn="base" indent="-268216" marL="2413947" rtl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Microsoft Sans Serif" pitchFamily="34" charset="0"/>
          <a:ea typeface="+mn-ea"/>
          <a:cs typeface="Microsoft Sans Serif" pitchFamily="34" charset="0"/>
        </a:defRPr>
      </a:lvl5pPr>
      <a:lvl6pPr algn="l" defTabSz="1072866" eaLnBrk="1" hangingPunct="1" indent="-268216" latinLnBrk="0" marL="2950380" rtl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1072866" eaLnBrk="1" hangingPunct="1" indent="-268216" latinLnBrk="0" marL="3486813" rtl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1072866" eaLnBrk="1" hangingPunct="1" indent="-268216" latinLnBrk="0" marL="4023246" rtl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1072866" eaLnBrk="1" hangingPunct="1" indent="-268216" latinLnBrk="0" marL="4559678" rtl="0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1072866" eaLnBrk="1" hangingPunct="1" latinLnBrk="0" marL="0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1072866" eaLnBrk="1" hangingPunct="1" latinLnBrk="0" marL="536433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1072866" eaLnBrk="1" hangingPunct="1" latinLnBrk="0" marL="1072866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1072866" eaLnBrk="1" hangingPunct="1" latinLnBrk="0" marL="1609298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1072866" eaLnBrk="1" hangingPunct="1" latinLnBrk="0" marL="2145731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1072866" eaLnBrk="1" hangingPunct="1" latinLnBrk="0" marL="2682164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1072866" eaLnBrk="1" hangingPunct="1" latinLnBrk="0" marL="3218597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1072866" eaLnBrk="1" hangingPunct="1" latinLnBrk="0" marL="3755029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1072866" eaLnBrk="1" hangingPunct="1" latinLnBrk="0" marL="4291462" rtl="0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7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7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7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2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3" name="Блок-схема: дисплей 5"/>
          <p:cNvSpPr/>
          <p:nvPr/>
        </p:nvSpPr>
        <p:spPr>
          <a:xfrm rot="0">
            <a:off x="3384550" y="6477000"/>
            <a:ext cx="6521450" cy="381000"/>
          </a:xfrm>
          <a:prstGeom prst="flowChartDisplay"/>
          <a:solidFill>
            <a:schemeClr val="accent1"/>
          </a:solidFill>
          <a:ln w="25400" cap="flat" cmpd="sng">
            <a:solidFill>
              <a:srgbClr val="FFFF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ctr" eaLnBrk="1" hangingPunct="1" lvl="0">
              <a:buClr>
                <a:srgbClr val="000000"/>
              </a:buClr>
              <a:buFontTx/>
              <a:buNone/>
            </a:pPr>
            <a:r>
              <a:rPr altLang="ru-RU" b="1" sz="1900" lang="en-US">
                <a:latin typeface="Times New Roman" pitchFamily="18" charset="0"/>
                <a:ea typeface="Times New Roman" pitchFamily="18" charset="0"/>
                <a:sym typeface="Arial" pitchFamily="0" charset="0"/>
              </a:rPr>
              <a:t>8-sinf fizika darsligi asosida 37-mavzu:</a:t>
            </a:r>
          </a:p>
        </p:txBody>
      </p:sp>
      <p:sp>
        <p:nvSpPr>
          <p:cNvPr id="1048594" name="Прямоугольник 6"/>
          <p:cNvSpPr/>
          <p:nvPr/>
        </p:nvSpPr>
        <p:spPr>
          <a:xfrm rot="0">
            <a:off x="495300" y="3327400"/>
            <a:ext cx="4852987" cy="3460086"/>
          </a:xfrm>
          <a:prstGeom prst="rect"/>
          <a:noFill/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ctr" eaLnBrk="1" hangingPunct="1" lvl="0"/>
            <a:r>
              <a:rPr altLang="ru-RU" b="1" sz="5600" lang="en-US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</a:rPr>
              <a:t>Xonadonlardagi elektr zanjirlar va ulashlar</a:t>
            </a:r>
          </a:p>
        </p:txBody>
      </p:sp>
      <p:sp>
        <p:nvSpPr>
          <p:cNvPr id="1048595" name="Прямоугольник 6"/>
          <p:cNvSpPr/>
          <p:nvPr/>
        </p:nvSpPr>
        <p:spPr>
          <a:xfrm rot="0">
            <a:off x="371475" y="-127000"/>
            <a:ext cx="4852987" cy="3002887"/>
          </a:xfrm>
          <a:prstGeom prst="rect"/>
          <a:solidFill>
            <a:srgbClr val="CB96B1"/>
          </a:solidFill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ctr" eaLnBrk="1" hangingPunct="1" lvl="0"/>
            <a:br>
              <a:rPr altLang="ru-RU" b="1" sz="5600" lang="en-US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</a:rPr>
            </a:br>
            <a:r>
              <a:rPr altLang="ru-RU" b="1" sz="2300" lang="en-US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</a:rPr>
              <a:t>Qashqadaryo viloyati  Shahrisabz shahar 12-sonli umumiy o`rta ta`lim maktabining Fizika fani o`qituvchisi Avazova Adolatning </a:t>
            </a:r>
            <a:r>
              <a:rPr altLang="uz" b="1" sz="2300" lang="en-US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altLang="uz" b="1" sz="2300" lang="en-US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altLang="uz" b="1" sz="2300" lang="en-US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altLang="uz" b="1" sz="2300" lang="en-US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</a:rPr>
              <a:t> </a:t>
            </a:r>
            <a:r>
              <a:rPr altLang="ru-RU" b="1" sz="2300" lang="en-US">
                <a:solidFill>
                  <a:srgbClr val="0D0D0D"/>
                </a:solidFill>
                <a:latin typeface="Times New Roman" pitchFamily="18" charset="0"/>
                <a:ea typeface="Times New Roman" pitchFamily="18" charset="0"/>
              </a:rPr>
              <a:t>8-sinf o`quvchilariga 1 soatlik dars ISHLANMASI</a:t>
            </a:r>
            <a:endParaRPr altLang="en-US" lang="zh-CN"/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4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1" name="Горизонтальный свиток 1"/>
          <p:cNvSpPr/>
          <p:nvPr/>
        </p:nvSpPr>
        <p:spPr>
          <a:xfrm rot="0">
            <a:off x="165100" y="177800"/>
            <a:ext cx="9575800" cy="6502400"/>
          </a:xfrm>
          <a:prstGeom prst="horizontalScroll"/>
          <a:solidFill>
            <a:srgbClr val="92D050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312737"/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O'tkazgichda kuchlanish bor-yo'qligini aniqlash uchun otvyortka-indikator dastasi oxiriga ko'rsatkich barmoqni qo'yib, uchi o'tkazgichga tekkiziladi. Agar o'tkazgichda kuchlanish bo'lsa, otvyortka-indikatordagi lampochka yonadi. </a:t>
            </a:r>
          </a:p>
          <a:p>
            <a:pPr algn="just" eaLnBrk="1" hangingPunct="1" indent="422275" lvl="0" marL="312737"/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Bunda o'tkazgich — lampochka -odam zanjiri orqali tok o'tib, lampochka yonadi. Lampochkaga ketma-ket katta qarshilik ulangan bo'ladi. Shuning uchun ham odamdagi kuchlanish bir necha voltni tashkil etadi. Bunday kuchlanish otvyortka-indikatordagi lampochkaning yonishi uchun yetarli bo'ladi.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2" name="Табличка 1"/>
          <p:cNvSpPr/>
          <p:nvPr/>
        </p:nvSpPr>
        <p:spPr>
          <a:xfrm rot="0">
            <a:off x="165100" y="177800"/>
            <a:ext cx="9575800" cy="6502400"/>
          </a:xfrm>
          <a:prstGeom prst="plaque"/>
          <a:solidFill>
            <a:srgbClr val="A0A0CF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312737">
              <a:lnSpc>
                <a:spcPct val="150000"/>
              </a:lnSpc>
            </a:pPr>
            <a:r>
              <a:rPr altLang="en-US" sz="2800" lang="en-US">
                <a:latin typeface="Times New Roman" pitchFamily="18" charset="0"/>
                <a:ea typeface="Times New Roman" pitchFamily="18" charset="0"/>
              </a:rPr>
              <a:t>Agar tekshirilayotgan o'tkazgichda kuchlanish bo'lmasa, otvyortka-indikatordagi lampochka yonmaydi.  </a:t>
            </a:r>
            <a:r>
              <a:rPr altLang="en-US" b="1" sz="2800" lang="en-US">
                <a:latin typeface="Times New Roman" pitchFamily="18" charset="0"/>
                <a:ea typeface="Times New Roman" pitchFamily="18" charset="0"/>
              </a:rPr>
              <a:t>Vilka va rozetkani ulash</a:t>
            </a:r>
          </a:p>
          <a:p>
            <a:pPr algn="just" eaLnBrk="1" hangingPunct="1" indent="422275" lvl="0" marL="312737">
              <a:lnSpc>
                <a:spcPct val="150000"/>
              </a:lnSpc>
            </a:pPr>
            <a:r>
              <a:rPr altLang="en-US" sz="2800" lang="en-US">
                <a:latin typeface="Times New Roman" pitchFamily="18" charset="0"/>
                <a:ea typeface="Times New Roman" pitchFamily="18" charset="0"/>
              </a:rPr>
              <a:t>Ko'chadagi simyog'ochdan xonadon elektr zanjiriga ulangan simlardan biri neytral, ikkinchisida esa kuchlanish mavjud. Kuchlanishli sim bilan neytral sim orasidagi kuchlanish 220 V ga teng bo'lishini aytib o'tdik.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6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56" name="Picture 2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2076450" y="2571750"/>
            <a:ext cx="5753100" cy="2178050"/>
          </a:xfrm>
          <a:prstGeom prst="rect"/>
          <a:noFill/>
          <a:ln>
            <a:noFill/>
          </a:ln>
        </p:spPr>
      </p:pic>
      <p:sp>
        <p:nvSpPr>
          <p:cNvPr id="1048613" name="Блок-схема: альтернативный процесс 1"/>
          <p:cNvSpPr/>
          <p:nvPr/>
        </p:nvSpPr>
        <p:spPr>
          <a:xfrm rot="0">
            <a:off x="165100" y="279400"/>
            <a:ext cx="9575800" cy="2133600"/>
          </a:xfrm>
          <a:prstGeom prst="flowChartAlternateProcess"/>
          <a:solidFill>
            <a:srgbClr val="C4BD97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204787">
              <a:lnSpc>
                <a:spcPct val="150000"/>
              </a:lnSpc>
            </a:pP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Xonadon elektr zanjiriga ulangan bu ikkita sim xonadonning barcha qismida o'zaro yonma-yon va parallel bo'ladi. Bu simlar hech bir joyda bir-biriga bevosita ulanib qolishi kerak emas. Aks holda qisqa tutashuv ro'y beradi.</a:t>
            </a:r>
          </a:p>
        </p:txBody>
      </p:sp>
      <p:sp>
        <p:nvSpPr>
          <p:cNvPr id="1048614" name="Прямоугольник 2"/>
          <p:cNvSpPr/>
          <p:nvPr/>
        </p:nvSpPr>
        <p:spPr>
          <a:xfrm rot="0">
            <a:off x="165100" y="4749800"/>
            <a:ext cx="9575800" cy="1524000"/>
          </a:xfrm>
          <a:prstGeom prst="rect"/>
          <a:noFill/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17462" lvl="0"/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Elektr asboblar xonadon elektr zanjiriga to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g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ridan to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g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ri emas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balki vilka va rozetka orqali ulanadi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.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Elektr asbobdan chiqqan shnur ichida bir-biridan izolatsiyalangan ikkita o'tkazgich (sim) mayjud. Vilka shnurga vintlar yordamida mahkamlanadi </a:t>
            </a:r>
            <a:r>
              <a:rPr altLang="ru-RU" sz="2300" i="1" lang="en-US">
                <a:latin typeface="Times New Roman" pitchFamily="18" charset="0"/>
                <a:ea typeface="Times New Roman" pitchFamily="18" charset="0"/>
              </a:rPr>
              <a:t>(99-a rasm).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5" name="Блок-схема: типовой процесс 1"/>
          <p:cNvSpPr/>
          <p:nvPr/>
        </p:nvSpPr>
        <p:spPr>
          <a:xfrm rot="0">
            <a:off x="247650" y="279400"/>
            <a:ext cx="9410700" cy="6400800"/>
          </a:xfrm>
          <a:prstGeom prst="flowChartPredefinedProcess"/>
          <a:solidFill>
            <a:srgbClr val="52293F"/>
          </a:solidFill>
          <a:ln w="38100" cap="flat" cmpd="sng">
            <a:solidFill>
              <a:srgbClr val="FFFF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312737"/>
            <a:r>
              <a:rPr altLang="en-US" sz="2600" lang="en-US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</a:rPr>
              <a:t>Buntng uchun shnurdagi har bir o'tkazgich uchidan 10-15 mm uzunlikdagi izolatsiyasi tozalanadi. So'ngra izolatsiyadan tozalan-gan o'tkazgichlar uchi halqa qilib buraladi, vintlar yordamida vilkaga mahkam­lanadi va kavsharlab qo'yiladi. </a:t>
            </a:r>
          </a:p>
          <a:p>
            <a:pPr algn="just" eaLnBrk="1" hangingPunct="1" indent="422275" lvl="0" marL="312737"/>
            <a:r>
              <a:rPr altLang="en-US" sz="2600" lang="en-US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</a:rPr>
              <a:t>Rozetkani ulashdan avval xonadondagi elektr simlar tarmoqdan uzilishi shart. Bu ish elektr hisoblagichga qo'yilgan (o'rna-tilgan) avtomat saqlagichli kalitlar yordamida amalga oshiriladi.</a:t>
            </a:r>
          </a:p>
          <a:p>
            <a:pPr algn="just" eaLnBrk="1" hangingPunct="1" indent="422275" lvl="0" marL="312737"/>
            <a:r>
              <a:rPr altLang="en-US" sz="2600" lang="en-US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</a:rPr>
              <a:t>Rozetkani  ulashda  ham yuqoridagi  kabi  ishlar bajariladi  </a:t>
            </a:r>
            <a:r>
              <a:rPr altLang="en-US" sz="2600" i="1" lang="en-US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</a:rPr>
              <a:t>(99-b  rasm). </a:t>
            </a:r>
            <a:r>
              <a:rPr altLang="en-US" sz="2600" lang="ru-RU">
                <a:solidFill>
                  <a:srgbClr val="FFFFFF"/>
                </a:solidFill>
                <a:latin typeface="Times New Roman" pitchFamily="18" charset="0"/>
                <a:ea typeface="Times New Roman" pitchFamily="18" charset="0"/>
              </a:rPr>
              <a:t>O'tkazgichlarga ulangan  rozetka  tegishli joyga mahkamlab qo'yiladi.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6" name="Блок-схема: данные 1"/>
          <p:cNvSpPr/>
          <p:nvPr/>
        </p:nvSpPr>
        <p:spPr>
          <a:xfrm rot="0">
            <a:off x="82550" y="177800"/>
            <a:ext cx="9740900" cy="2946400"/>
          </a:xfrm>
          <a:prstGeom prst="flowChartInputOutput"/>
          <a:solidFill>
            <a:srgbClr val="EBEBD6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79375" lvl="0"/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Ba'zi hollarda elektr asboblar rozetkaga uzaytirgich orqali ulanadi. </a:t>
            </a:r>
          </a:p>
          <a:p>
            <a:pPr algn="just" eaLnBrk="1" hangingPunct="1" indent="79375" lvl="0"/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Uzaytirgichning bir uchi vilkali bo'lsa, ikkinchi uchi rozetka vazifasini o'taydi. Uzaytirgichning ikkinchi uchi bir emas, balki bir nechta rozetkali bo'lishi mumkin </a:t>
            </a:r>
            <a:r>
              <a:rPr altLang="en-US" sz="2300" i="1" lang="en-US">
                <a:latin typeface="Times New Roman" pitchFamily="18" charset="0"/>
                <a:ea typeface="Times New Roman" pitchFamily="18" charset="0"/>
              </a:rPr>
              <a:t>(99-d rasm).</a:t>
            </a:r>
          </a:p>
        </p:txBody>
      </p:sp>
      <p:pic>
        <p:nvPicPr>
          <p:cNvPr id="2097157" name="Picture 2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657225" y="3327400"/>
            <a:ext cx="8591550" cy="3251200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7" name="Прямоугольник 1"/>
          <p:cNvSpPr/>
          <p:nvPr/>
        </p:nvSpPr>
        <p:spPr>
          <a:xfrm rot="0">
            <a:off x="2393950" y="279400"/>
            <a:ext cx="5745162" cy="615950"/>
          </a:xfrm>
          <a:prstGeom prst="rect"/>
          <a:noFill/>
          <a:ln>
            <a:noFill/>
          </a:ln>
        </p:spPr>
        <p:txBody>
          <a:bodyPr anchor="t" bIns="53643" lIns="107287" rIns="107287" tIns="53643" vert="horz" wrap="none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eaLnBrk="1" hangingPunct="1" lvl="0"/>
            <a:r>
              <a:rPr altLang="ru-RU" b="1" sz="3300" lang="en-US">
                <a:solidFill>
                  <a:schemeClr val="lt1"/>
                </a:solidFill>
                <a:latin typeface="Times New Roman" pitchFamily="18" charset="0"/>
                <a:ea typeface="Times New Roman" pitchFamily="18" charset="0"/>
              </a:rPr>
              <a:t>Patron va uzib-ulagichni ulash</a:t>
            </a:r>
          </a:p>
        </p:txBody>
      </p:sp>
      <p:pic>
        <p:nvPicPr>
          <p:cNvPr id="2097158" name="Picture 2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8420100" y="1905000"/>
            <a:ext cx="1311275" cy="4735512"/>
          </a:xfrm>
          <a:prstGeom prst="rect"/>
          <a:noFill/>
          <a:ln>
            <a:noFill/>
          </a:ln>
        </p:spPr>
      </p:pic>
      <p:sp>
        <p:nvSpPr>
          <p:cNvPr id="1048618" name="Блок-схема: документ 2"/>
          <p:cNvSpPr/>
          <p:nvPr/>
        </p:nvSpPr>
        <p:spPr>
          <a:xfrm rot="0">
            <a:off x="165100" y="1498600"/>
            <a:ext cx="7842250" cy="5141912"/>
          </a:xfrm>
          <a:prstGeom prst="flowChartDocument"/>
          <a:solidFill>
            <a:srgbClr val="92D050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312737">
              <a:lnSpc>
                <a:spcPct val="150000"/>
              </a:lnSpc>
            </a:pP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Patronni ulash uchun ikkala o'tkazgich uchlari izolatsiyadan tozalanadi. Patronning 1-qismini burab, u 2-qismidan ajratiladi </a:t>
            </a:r>
            <a:r>
              <a:rPr altLang="en-US" sz="2300" i="1" lang="en-US">
                <a:latin typeface="Times New Roman" pitchFamily="18" charset="0"/>
                <a:ea typeface="Times New Roman" pitchFamily="18" charset="0"/>
              </a:rPr>
              <a:t>(100-rasm). </a:t>
            </a:r>
          </a:p>
          <a:p>
            <a:pPr algn="just" eaLnBrk="1" hangingPunct="1" indent="422275" lvl="0" marL="312737">
              <a:lnSpc>
                <a:spcPct val="150000"/>
              </a:lnSpc>
            </a:pP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O'tkazgichning uchlari patronning ichidagi 3-qismiga vintlar bilan mahkamlanadi. So'ngra patronning 3-qismini joyiga o'rnatib, 1-qismi 2-qismiga burab mahkamlanadi.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5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19" name="Блок-схема: внутренняя память 1"/>
          <p:cNvSpPr/>
          <p:nvPr/>
        </p:nvSpPr>
        <p:spPr>
          <a:xfrm rot="0">
            <a:off x="247650" y="279400"/>
            <a:ext cx="9410700" cy="6299200"/>
          </a:xfrm>
          <a:prstGeom prst="flowChartInternalStorage"/>
          <a:solidFill>
            <a:schemeClr val="lt1"/>
          </a:solidFill>
          <a:ln w="38100" cap="flat" cmpd="sng">
            <a:solidFill>
              <a:schemeClr val="dk1">
                <a:alpha val="100000"/>
              </a:scheme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204787"/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Vilka, rozetka va patronni ulashda qaysi o'tkazgich neytral,</a:t>
            </a:r>
            <a:br>
              <a:rPr altLang="en-US" sz="2600" lang="en-US">
                <a:latin typeface="Times New Roman" pitchFamily="18" charset="0"/>
                <a:ea typeface="Times New Roman" pitchFamily="18" charset="0"/>
              </a:rPr>
            </a:b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qaysinisida kuchlanish bo'lishiga e'tibor berilmaydi. Agar lampochkaga ulangan 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tkazgichlardan biri uzib qo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yilsa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lampochka 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chadi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. </a:t>
            </a:r>
          </a:p>
          <a:p>
            <a:pPr algn="just" eaLnBrk="1" hangingPunct="1" indent="422275" lvl="0" marL="204787"/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Uzib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ulagich ana shu uzib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ulash vazifasini bajaradi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. 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Uzib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ulagichni lampochkaga boradigan kuchlanishli 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tkazgichga ham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ncyrtal 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tkazgichga ham ulasa bo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ladi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.</a:t>
            </a:r>
          </a:p>
          <a:p>
            <a:pPr algn="just" eaLnBrk="1" hangingPunct="1" indent="422275" lvl="0" marL="204787"/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Vilka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rozetka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patron va uzib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ulagichni ulashda ikki 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tkazgichning izolat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siyadan tozalangan qismlari bir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biriga tegib qolishiga yo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l qo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ymaslik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albatta xavfsizlik qoidalariga rioya qilinishi shart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5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596" name="Блок-схема: ручное управление 2"/>
          <p:cNvSpPr/>
          <p:nvPr/>
        </p:nvSpPr>
        <p:spPr>
          <a:xfrm rot="0">
            <a:off x="577850" y="177800"/>
            <a:ext cx="8832850" cy="914400"/>
          </a:xfrm>
          <a:prstGeom prst="flowChartManualOperation"/>
          <a:noFill/>
          <a:ln w="57150" cap="flat" cmpd="sng">
            <a:solidFill>
              <a:srgbClr val="FFFF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ctr" eaLnBrk="1" hangingPunct="1" lvl="0"/>
            <a:r>
              <a:rPr altLang="en-US" b="1" sz="3300" lang="en-US">
                <a:latin typeface="Times New Roman" pitchFamily="18" charset="0"/>
                <a:ea typeface="Times New Roman" pitchFamily="18" charset="0"/>
              </a:rPr>
              <a:t>Xonadonning elektr zanjiri</a:t>
            </a:r>
          </a:p>
        </p:txBody>
      </p:sp>
      <p:sp>
        <p:nvSpPr>
          <p:cNvPr id="1048597" name="Прямоугольник с двумя скругленными противолежащими углами 3"/>
          <p:cNvSpPr/>
          <p:nvPr/>
        </p:nvSpPr>
        <p:spPr>
          <a:xfrm rot="0">
            <a:off x="0" y="1397000"/>
            <a:ext cx="9906000" cy="2641600"/>
          </a:xfrm>
          <a:custGeom>
            <a:avLst/>
            <a:gdLst>
              <a:gd name="l" fmla="*/ 0 w 9906000"/>
              <a:gd name="t" fmla="*/ 0 h 2641600"/>
              <a:gd name="r" fmla="*/ 9906000 w 9906000"/>
              <a:gd name="b" fmla="*/ 2641600 h 2641600"/>
            </a:gdLst>
            <a:ahLst/>
            <a:rect l="l" t="t" r="r" b="b"/>
            <a:pathLst>
              <a:path w="9906000" h="2641600">
                <a:moveTo>
                  <a:pt x="1320800" y="0"/>
                </a:moveTo>
                <a:lnTo>
                  <a:pt x="9906000" y="0"/>
                </a:lnTo>
                <a:lnTo>
                  <a:pt x="9906000" y="0"/>
                </a:lnTo>
                <a:lnTo>
                  <a:pt x="9906000" y="1320800"/>
                </a:lnTo>
                <a:cubicBezTo>
                  <a:pt x="9906000" y="2050258"/>
                  <a:pt x="9314658" y="2641600"/>
                  <a:pt x="8585200" y="2641600"/>
                </a:cubicBezTo>
                <a:lnTo>
                  <a:pt x="0" y="2641600"/>
                </a:lnTo>
                <a:lnTo>
                  <a:pt x="0" y="2641600"/>
                </a:lnTo>
                <a:lnTo>
                  <a:pt x="0" y="1320800"/>
                </a:lnTo>
                <a:cubicBezTo>
                  <a:pt x="0" y="591342"/>
                  <a:pt x="591342" y="0"/>
                  <a:pt x="1320800" y="0"/>
                </a:cubicBezTo>
              </a:path>
            </a:pathLst>
          </a:custGeom>
          <a:solidFill>
            <a:srgbClr val="A3C2E0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530225" lvl="0" marL="107950"/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Elektr toki elektr energiyani ishlab chiqaradigan elektr stansiyalaridan xonadonlarga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ishlab chiqarish korxonalariga va barcha iste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molchilarga tar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qatiladi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. </a:t>
            </a:r>
          </a:p>
          <a:p>
            <a:pPr algn="just" eaLnBrk="1" hangingPunct="1" indent="530225" lvl="0" marL="107950"/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Xonadonlarga berilgan elektr energiyasi ham o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tkazgichlar orqali iste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'­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molchilarga tarqatiladi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. 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Xonadon elektr zanjiri boshqa xonadonlar bilan o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zaro parallel ravishda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 220 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V kuchlanishli umumiy elektr tarmoqqa ulangan bo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ladi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.</a:t>
            </a:r>
          </a:p>
        </p:txBody>
      </p:sp>
      <p:sp>
        <p:nvSpPr>
          <p:cNvPr id="1048598" name="Прямоугольник 4"/>
          <p:cNvSpPr/>
          <p:nvPr/>
        </p:nvSpPr>
        <p:spPr>
          <a:xfrm rot="0">
            <a:off x="577850" y="4514850"/>
            <a:ext cx="8832850" cy="1593187"/>
          </a:xfrm>
          <a:prstGeom prst="rect"/>
          <a:solidFill>
            <a:srgbClr val="558ED5"/>
          </a:solidFill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79375" lvl="0">
              <a:lnSpc>
                <a:spcPct val="150000"/>
              </a:lnSpc>
            </a:pPr>
            <a:r>
              <a:rPr altLang="en-US" b="1" sz="3300" lang="en-US">
                <a:latin typeface="Times New Roman" pitchFamily="18" charset="0"/>
                <a:ea typeface="Times New Roman" pitchFamily="18" charset="0"/>
              </a:rPr>
              <a:t>Xonadondagi barcha elektr iste'molchilar o'zaro parallel ulangan bo’ladi.</a:t>
            </a:r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7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52" name="Picture 2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2038350" y="3937000"/>
            <a:ext cx="5969000" cy="2798762"/>
          </a:xfrm>
          <a:prstGeom prst="rect"/>
          <a:noFill/>
          <a:ln>
            <a:noFill/>
          </a:ln>
        </p:spPr>
      </p:pic>
      <p:sp>
        <p:nvSpPr>
          <p:cNvPr id="1048599" name="Волна 1"/>
          <p:cNvSpPr/>
          <p:nvPr/>
        </p:nvSpPr>
        <p:spPr>
          <a:xfrm rot="0">
            <a:off x="0" y="177800"/>
            <a:ext cx="9906000" cy="3556000"/>
          </a:xfrm>
          <a:prstGeom prst="wave">
            <a:avLst>
              <a:gd name="adj1" fmla="val 12500"/>
              <a:gd name="adj2" fmla="val 0"/>
            </a:avLst>
          </a:prstGeom>
          <a:solidFill>
            <a:srgbClr val="AEAE5D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517525" lvl="0" marL="422275">
              <a:lnSpc>
                <a:spcPct val="200000"/>
              </a:lnSpc>
            </a:pPr>
            <a:r>
              <a:rPr altLang="en-US" sz="2800" lang="en-US">
                <a:latin typeface="Times New Roman" pitchFamily="18" charset="0"/>
                <a:ea typeface="Times New Roman" pitchFamily="18" charset="0"/>
              </a:rPr>
              <a:t>95-rasmda namuna sifatida xonadon elektr zanjiri va uning sxemasi tasvirlangan.</a:t>
            </a:r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8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0" name="Прямоугольник 1"/>
          <p:cNvSpPr/>
          <p:nvPr/>
        </p:nvSpPr>
        <p:spPr>
          <a:xfrm rot="0">
            <a:off x="3532187" y="76200"/>
            <a:ext cx="2881574" cy="666086"/>
          </a:xfrm>
          <a:prstGeom prst="rect"/>
          <a:noFill/>
          <a:ln>
            <a:noFill/>
          </a:ln>
        </p:spPr>
        <p:txBody>
          <a:bodyPr anchor="t" bIns="53643" lIns="107287" rIns="107287" tIns="53643" vert="horz" wrap="none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ctr" eaLnBrk="1" hangingPunct="1" lvl="0"/>
            <a:r>
              <a:rPr altLang="ru-RU" b="1" sz="3800" lang="en-US">
                <a:latin typeface="Times New Roman" pitchFamily="18" charset="0"/>
                <a:ea typeface="Times New Roman" pitchFamily="18" charset="0"/>
              </a:rPr>
              <a:t>Saqlagichlar</a:t>
            </a:r>
          </a:p>
        </p:txBody>
      </p:sp>
      <p:sp>
        <p:nvSpPr>
          <p:cNvPr id="1048601" name="Блок-схема: типовой процесс 2"/>
          <p:cNvSpPr/>
          <p:nvPr/>
        </p:nvSpPr>
        <p:spPr>
          <a:xfrm rot="0">
            <a:off x="0" y="1058862"/>
            <a:ext cx="9906000" cy="2776537"/>
          </a:xfrm>
          <a:prstGeom prst="flowChartPredefinedProcess"/>
          <a:solidFill>
            <a:schemeClr val="accent1"/>
          </a:solidFill>
          <a:ln w="28575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530225" lvl="0" marL="204787"/>
            <a:r>
              <a:rPr altLang="en-US" sz="2600" lang="en-US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</a:rPr>
              <a:t>Xonadonlarda xavfsizlik chorasi tariqasida umumiy elektr tarmoqdan xona­don elektr zanjiriga ulanadigan joyga saqlagichlar ulanadi. </a:t>
            </a:r>
          </a:p>
          <a:p>
            <a:pPr algn="just" eaLnBrk="1" hangingPunct="1" indent="530225" lvl="0" marL="204787"/>
            <a:r>
              <a:rPr altLang="en-US" sz="2600" lang="en-US">
                <a:solidFill>
                  <a:srgbClr val="FFFF00"/>
                </a:solidFill>
                <a:latin typeface="Times New Roman" pitchFamily="18" charset="0"/>
                <a:ea typeface="Times New Roman" pitchFamily="18" charset="0"/>
              </a:rPr>
              <a:t>U xonadon elektr zanjiriga kcluvchi ikkala simga ulangan bo'ladi.</a:t>
            </a:r>
          </a:p>
        </p:txBody>
      </p:sp>
      <p:sp>
        <p:nvSpPr>
          <p:cNvPr id="1048602" name="Прямоугольник 3"/>
          <p:cNvSpPr/>
          <p:nvPr/>
        </p:nvSpPr>
        <p:spPr>
          <a:xfrm rot="0">
            <a:off x="1296987" y="4140200"/>
            <a:ext cx="7288212" cy="1993236"/>
          </a:xfrm>
          <a:prstGeom prst="rect"/>
          <a:solidFill>
            <a:srgbClr val="558ED5"/>
          </a:solidFill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79375" lvl="0">
              <a:lnSpc>
                <a:spcPct val="150000"/>
              </a:lnSpc>
            </a:pPr>
            <a:r>
              <a:rPr altLang="en-US" b="1" sz="2800" lang="en-US">
                <a:latin typeface="Times New Roman" pitchFamily="18" charset="0"/>
                <a:ea typeface="Times New Roman" pitchFamily="18" charset="0"/>
              </a:rPr>
              <a:t>Saqlagichning vazifasi zanjirdagi tok kuchi me'yordan ortib ketganda zanjirni uzishdan iborat.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39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53" name="Picture 2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238250" y="4287837"/>
            <a:ext cx="7512050" cy="2582862"/>
          </a:xfrm>
          <a:prstGeom prst="rect"/>
          <a:noFill/>
          <a:ln>
            <a:noFill/>
          </a:ln>
        </p:spPr>
      </p:pic>
      <p:sp>
        <p:nvSpPr>
          <p:cNvPr id="1048603" name="Блок-схема: документ 1"/>
          <p:cNvSpPr/>
          <p:nvPr/>
        </p:nvSpPr>
        <p:spPr>
          <a:xfrm rot="0">
            <a:off x="82550" y="177800"/>
            <a:ext cx="9740900" cy="3962400"/>
          </a:xfrm>
          <a:prstGeom prst="flowChartDocument"/>
          <a:solidFill>
            <a:srgbClr val="92D050"/>
          </a:solidFill>
          <a:ln w="38100" cap="flat" cmpd="sng">
            <a:solidFill>
              <a:srgbClr val="FFFF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422275"/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Radio, televizor kabi elektr bilan ishlaydigan asboblar hamda avtomobillarda ham eruvchan saqlagichlardan foydalaniladi. </a:t>
            </a:r>
          </a:p>
          <a:p>
            <a:pPr algn="just" eaLnBrk="1" hangingPunct="1" indent="422275" lvl="0" marL="422275"/>
            <a:r>
              <a:rPr altLang="en-US" sz="2600" lang="en-US">
                <a:latin typeface="Times New Roman" pitchFamily="18" charset="0"/>
                <a:ea typeface="Times New Roman" pitchFamily="18" charset="0"/>
              </a:rPr>
              <a:t>Bunday eruvchan saqlagichda ingichka sim shisha naycha o'qi bo'ylab tortilgan holda kavsharlangan bo'ladi </a:t>
            </a:r>
            <a:r>
              <a:rPr altLang="en-US" sz="2600" i="1" lang="en-US">
                <a:latin typeface="Times New Roman" pitchFamily="18" charset="0"/>
                <a:ea typeface="Times New Roman" pitchFamily="18" charset="0"/>
              </a:rPr>
              <a:t>(96-a rasm). </a:t>
            </a:r>
            <a:r>
              <a:rPr altLang="en-US" sz="2600" lang="ru-RU">
                <a:latin typeface="Times New Roman" pitchFamily="18" charset="0"/>
                <a:ea typeface="Times New Roman" pitchFamily="18" charset="0"/>
              </a:rPr>
              <a:t>Shisha naychaning uchlarida metall uchliklari bo'lib, ingichka simning uchlari shu metallarga kavsharlab qo'yiladi. Naycha maxsus tutqichga o'rnatiladi.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0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4" name="Прямоугольник 1"/>
          <p:cNvSpPr/>
          <p:nvPr/>
        </p:nvSpPr>
        <p:spPr>
          <a:xfrm rot="0">
            <a:off x="247650" y="1555750"/>
            <a:ext cx="9493250" cy="5250786"/>
          </a:xfrm>
          <a:prstGeom prst="rect"/>
          <a:noFill/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17462" lvl="0">
              <a:lnSpc>
                <a:spcPct val="150000"/>
              </a:lnSpc>
            </a:pP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Tarmoqdagi elektr kuchlanish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 220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V dan ortib ketganda yoki elektr asbob ichida biror nosozlik tufayli belgilangandan katta miqdorda tok oqib o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tsa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saq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-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lagichdagi ingichka sim shu zahoti erib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uziladi va elektr asbobga tokning o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tishi to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xtaydi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.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Bu esa elektr asbob ishdan chiqishining oldini oladi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. </a:t>
            </a:r>
          </a:p>
          <a:p>
            <a:pPr algn="just" eaLnBrk="1" hangingPunct="1" indent="17462" lvl="0">
              <a:lnSpc>
                <a:spcPct val="150000"/>
              </a:lnSpc>
            </a:pP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Elektr asbobga yangi saqlagich qo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yib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undan kundalik turmushda yana foydalanish mumkin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.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Texnikada elektromagnit va issiqlik ta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sirida ishlovchi kontaktli hamda qayta tiklanuvchi saqlagichlar ham keng qo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'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llaniladi </a:t>
            </a:r>
            <a:r>
              <a:rPr altLang="ru-RU" sz="2300" i="1" lang="ru-RU">
                <a:latin typeface="Times New Roman" pitchFamily="18" charset="0"/>
                <a:ea typeface="Times New Roman" pitchFamily="18" charset="0"/>
              </a:rPr>
              <a:t>(96-</a:t>
            </a:r>
            <a:r>
              <a:rPr altLang="ru-RU" sz="2300" i="1" lang="en-US">
                <a:latin typeface="Times New Roman" pitchFamily="18" charset="0"/>
                <a:ea typeface="Times New Roman" pitchFamily="18" charset="0"/>
              </a:rPr>
              <a:t>b</a:t>
            </a:r>
            <a:r>
              <a:rPr altLang="ru-RU" sz="2300" i="1" lang="ru-RU">
                <a:latin typeface="Times New Roman" pitchFamily="18" charset="0"/>
                <a:ea typeface="Times New Roman" pitchFamily="18" charset="0"/>
              </a:rPr>
              <a:t>, </a:t>
            </a:r>
            <a:r>
              <a:rPr altLang="ru-RU" sz="2300" i="1" lang="en-US">
                <a:latin typeface="Times New Roman" pitchFamily="18" charset="0"/>
                <a:ea typeface="Times New Roman" pitchFamily="18" charset="0"/>
              </a:rPr>
              <a:t>d rasm</a:t>
            </a:r>
            <a:r>
              <a:rPr altLang="ru-RU" sz="2300" i="1" lang="ru-RU">
                <a:latin typeface="Times New Roman" pitchFamily="18" charset="0"/>
                <a:ea typeface="Times New Roman" pitchFamily="18" charset="0"/>
              </a:rPr>
              <a:t>). </a:t>
            </a:r>
            <a:r>
              <a:rPr altLang="ru-RU" sz="2300" lang="en-US">
                <a:latin typeface="Times New Roman" pitchFamily="18" charset="0"/>
                <a:ea typeface="Times New Roman" pitchFamily="18" charset="0"/>
              </a:rPr>
              <a:t>Ularning elektr sxemada belgilanishi 96 </a:t>
            </a:r>
            <a:r>
              <a:rPr altLang="ru-RU" sz="2300" i="1" lang="en-US">
                <a:latin typeface="Times New Roman" pitchFamily="18" charset="0"/>
                <a:ea typeface="Times New Roman" pitchFamily="18" charset="0"/>
              </a:rPr>
              <a:t>-e </a:t>
            </a:r>
            <a:r>
              <a:rPr altLang="ru-RU" sz="2300" lang="ru-RU">
                <a:latin typeface="Times New Roman" pitchFamily="18" charset="0"/>
                <a:ea typeface="Times New Roman" pitchFamily="18" charset="0"/>
              </a:rPr>
              <a:t>rasmda keltirilgan,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1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5" name="Прямоугольник 1"/>
          <p:cNvSpPr/>
          <p:nvPr/>
        </p:nvSpPr>
        <p:spPr>
          <a:xfrm rot="0">
            <a:off x="1387475" y="279400"/>
            <a:ext cx="7297737" cy="539750"/>
          </a:xfrm>
          <a:prstGeom prst="rect"/>
          <a:noFill/>
          <a:ln>
            <a:noFill/>
          </a:ln>
        </p:spPr>
        <p:txBody>
          <a:bodyPr anchor="t" bIns="53643" lIns="107287" rIns="107287" tIns="53643" vert="horz" wrap="none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ctr" eaLnBrk="1" hangingPunct="1" lvl="0"/>
            <a:r>
              <a:rPr altLang="ru-RU" b="1" sz="2800" lang="en-US">
                <a:latin typeface="Times New Roman" pitchFamily="18" charset="0"/>
                <a:ea typeface="Times New Roman" pitchFamily="18" charset="0"/>
              </a:rPr>
              <a:t>Xonadon elektr zanjirining tarmoqqa ulanishi</a:t>
            </a:r>
          </a:p>
        </p:txBody>
      </p:sp>
      <p:sp>
        <p:nvSpPr>
          <p:cNvPr id="1048606" name="Блок-схема: несколько документов 2"/>
          <p:cNvSpPr/>
          <p:nvPr/>
        </p:nvSpPr>
        <p:spPr>
          <a:xfrm rot="0">
            <a:off x="165100" y="1092200"/>
            <a:ext cx="9575800" cy="3657600"/>
          </a:xfrm>
          <a:prstGeom prst="flowChartMultidocument"/>
          <a:solidFill>
            <a:srgbClr val="C4BD97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422275" lvl="0" marL="312737">
              <a:lnSpc>
                <a:spcPct val="150000"/>
              </a:lnSpc>
            </a:pPr>
            <a:r>
              <a:rPr altLang="en-US" sz="2800" lang="en-US">
                <a:latin typeface="Times New Roman" pitchFamily="18" charset="0"/>
                <a:ea typeface="Times New Roman" pitchFamily="18" charset="0"/>
              </a:rPr>
              <a:t>Elektr simyog'ochlarda kamida ikkita sim bo'ladi. Bu simlardan biri neytraldir. Neytral simda elektr kuchlanish bo'lmaydi, u yerga ulangan bo'ladi.</a:t>
            </a:r>
          </a:p>
        </p:txBody>
      </p:sp>
      <p:sp>
        <p:nvSpPr>
          <p:cNvPr id="1048607" name="Прямоугольник 3"/>
          <p:cNvSpPr/>
          <p:nvPr/>
        </p:nvSpPr>
        <p:spPr>
          <a:xfrm rot="0">
            <a:off x="495300" y="4851400"/>
            <a:ext cx="8915400" cy="1631950"/>
          </a:xfrm>
          <a:prstGeom prst="rect"/>
          <a:solidFill>
            <a:srgbClr val="558ED5"/>
          </a:solidFill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79375" lvl="0">
              <a:lnSpc>
                <a:spcPct val="150000"/>
              </a:lnSpc>
            </a:pPr>
            <a:r>
              <a:rPr altLang="en-US" b="1" sz="3300" lang="en-US">
                <a:latin typeface="Times New Roman" pitchFamily="18" charset="0"/>
                <a:ea typeface="Times New Roman" pitchFamily="18" charset="0"/>
              </a:rPr>
              <a:t>Simyog'och simlarining eng pastdagisi </a:t>
            </a:r>
            <a:r>
              <a:rPr altLang="en-US" b="1" sz="3300" i="1" lang="en-US">
                <a:latin typeface="Times New Roman" pitchFamily="18" charset="0"/>
                <a:ea typeface="Times New Roman" pitchFamily="18" charset="0"/>
              </a:rPr>
              <a:t>neytral sim </a:t>
            </a:r>
            <a:r>
              <a:rPr altLang="en-US" b="1" sz="3300" lang="en-US">
                <a:latin typeface="Times New Roman" pitchFamily="18" charset="0"/>
                <a:ea typeface="Times New Roman" pitchFamily="18" charset="0"/>
              </a:rPr>
              <a:t>bo'ladi.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2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pic>
        <p:nvPicPr>
          <p:cNvPr id="2097154" name="Picture 2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258762" y="1928812"/>
            <a:ext cx="2135187" cy="3101975"/>
          </a:xfrm>
          <a:prstGeom prst="rect"/>
          <a:noFill/>
          <a:ln>
            <a:noFill/>
          </a:ln>
        </p:spPr>
      </p:pic>
      <p:sp>
        <p:nvSpPr>
          <p:cNvPr id="1048608" name="Прямоугольник с двумя скругленными противолежащими углами 1"/>
          <p:cNvSpPr/>
          <p:nvPr/>
        </p:nvSpPr>
        <p:spPr>
          <a:xfrm rot="0">
            <a:off x="2559050" y="279400"/>
            <a:ext cx="7181850" cy="6400800"/>
          </a:xfrm>
          <a:custGeom>
            <a:avLst/>
            <a:gdLst>
              <a:gd name="l" fmla="*/ 0 w 7181850"/>
              <a:gd name="t" fmla="*/ 0 h 6400800"/>
              <a:gd name="r" fmla="*/ 7181850 w 7181850"/>
              <a:gd name="b" fmla="*/ 6400800 h 6400800"/>
            </a:gdLst>
            <a:ahLst/>
            <a:rect l="l" t="t" r="r" b="b"/>
            <a:pathLst>
              <a:path w="7181850" h="6400800">
                <a:moveTo>
                  <a:pt x="1066821" y="0"/>
                </a:moveTo>
                <a:lnTo>
                  <a:pt x="7181850" y="0"/>
                </a:lnTo>
                <a:lnTo>
                  <a:pt x="7181850" y="0"/>
                </a:lnTo>
                <a:lnTo>
                  <a:pt x="7181850" y="5333979"/>
                </a:lnTo>
                <a:cubicBezTo>
                  <a:pt x="7181850" y="5923168"/>
                  <a:pt x="6704218" y="6400800"/>
                  <a:pt x="6115029" y="6400800"/>
                </a:cubicBezTo>
                <a:lnTo>
                  <a:pt x="0" y="6400800"/>
                </a:lnTo>
                <a:lnTo>
                  <a:pt x="0" y="6400800"/>
                </a:lnTo>
                <a:lnTo>
                  <a:pt x="0" y="1066821"/>
                </a:lnTo>
                <a:cubicBezTo>
                  <a:pt x="0" y="477632"/>
                  <a:pt x="477632" y="0"/>
                  <a:pt x="1066821" y="0"/>
                </a:cubicBezTo>
              </a:path>
            </a:pathLst>
          </a:custGeom>
          <a:solidFill>
            <a:srgbClr val="E0E0C2"/>
          </a:solidFill>
          <a:ln w="25400" cap="flat" cmpd="sng">
            <a:solidFill>
              <a:srgbClr val="FF0000">
                <a:alpha val="100000"/>
              </a:srgbClr>
            </a:solidFill>
            <a:prstDash val="solid"/>
            <a:round/>
          </a:ln>
        </p:spPr>
        <p:txBody>
          <a:bodyPr anchor="ctr" bIns="53643" lIns="107287" rIns="107287" tIns="53643" vert="horz"/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79375" lvl="0"/>
            <a:r>
              <a:rPr altLang="en-US" sz="2300" lang="en-US">
                <a:latin typeface="Times New Roman" pitchFamily="18" charset="0"/>
                <a:ea typeface="Times New Roman" pitchFamily="18" charset="0"/>
              </a:rPr>
              <a:t>Aytaylik, simyog'ochdagi simlar soni to'rtta bo'lsin </a:t>
            </a:r>
            <a:r>
              <a:rPr altLang="en-US" sz="2300" i="1" lang="en-US">
                <a:latin typeface="Times New Roman" pitchFamily="18" charset="0"/>
                <a:ea typeface="Times New Roman" pitchFamily="18" charset="0"/>
              </a:rPr>
              <a:t>(97-rasm). </a:t>
            </a:r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Pastdagi neytral (O)-sim bilan boshqa uchtasining har biri orasidagi kuchlanish 220 V ga teng. Shuning uchun har bir xonadonning bitta simi neytral simga, ikkinchisi esa boshqa simlardan biriga ulanadi. </a:t>
            </a:r>
          </a:p>
          <a:p>
            <a:pPr algn="just" eaLnBrk="1" hangingPunct="1" indent="79375" lvl="0"/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Masalan, I xonadon 0-va 1-simga, II xonadon 0- va 2- simga, in xonadon 0- va 3- simga ulanadi. Shunday ulanishda har bir xonadondagi elektr kuchlanish 220 V dan bo'ladi. Agar yanglishib, xonadonning elektr zanjiri 1-va 2-sim, 2- va 3-sim yoki 1- va 3-simga ulab qo'yilsa, bu xonadonda tarmoqqa ulangan elektr asboblari shu zahoti kuyadi.</a:t>
            </a:r>
          </a:p>
          <a:p>
            <a:pPr algn="just" eaLnBrk="1" hangingPunct="1" indent="79375" lvl="0"/>
            <a:r>
              <a:rPr altLang="en-US" sz="2300" lang="ru-RU">
                <a:latin typeface="Times New Roman" pitchFamily="18" charset="0"/>
                <a:ea typeface="Times New Roman" pitchFamily="18" charset="0"/>
              </a:rPr>
              <a:t>Chunki, simyog'ochdagi bunday tartibdagi simlar orasidagi kuchlanish 380 V ni tashkil etadi.</a:t>
            </a:r>
          </a:p>
          <a:p>
            <a:pPr algn="just" eaLnBrk="1" hangingPunct="1" indent="79375" lvl="0"/>
            <a:endParaRPr altLang="en-US" sz="2300" lang="ru-RU">
              <a:latin typeface="Times New Roman" pitchFamily="18" charset="0"/>
              <a:ea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>
  <p:cSld>
    <p:spTree>
      <p:nvGrpSpPr>
        <p:cNvPr id="43" name=""/>
        <p:cNvGrpSpPr/>
        <p:nvPr/>
      </p:nvGrpSpPr>
      <p:grpSpPr>
        <a:xfrm rot="0">
          <a:off x="0" y="0"/>
          <a:ext cx="0" cy="0"/>
          <a:chOff x="0" y="0"/>
          <a:chExt cx="0" cy="0"/>
        </a:xfrm>
      </p:grpSpPr>
      <p:sp>
        <p:nvSpPr>
          <p:cNvPr id="1048609" name="Прямоугольник 1"/>
          <p:cNvSpPr/>
          <p:nvPr/>
        </p:nvSpPr>
        <p:spPr>
          <a:xfrm rot="0">
            <a:off x="1981200" y="279400"/>
            <a:ext cx="7278687" cy="615950"/>
          </a:xfrm>
          <a:prstGeom prst="rect"/>
          <a:noFill/>
          <a:ln>
            <a:noFill/>
          </a:ln>
        </p:spPr>
        <p:txBody>
          <a:bodyPr anchor="t" bIns="53643" lIns="107287" rIns="107287" tIns="53643" vert="horz" wrap="none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eaLnBrk="1" hangingPunct="1" lvl="0"/>
            <a:r>
              <a:rPr altLang="ru-RU" b="1" sz="3300" lang="en-US">
                <a:latin typeface="Times New Roman" pitchFamily="18" charset="0"/>
                <a:ea typeface="Times New Roman" pitchFamily="18" charset="0"/>
              </a:rPr>
              <a:t>Kuchlanishning bor-yo'qligini aniqlash</a:t>
            </a:r>
          </a:p>
        </p:txBody>
      </p:sp>
      <p:pic>
        <p:nvPicPr>
          <p:cNvPr id="2097155" name="Picture 2"/>
          <p:cNvPicPr>
            <a:picLocks/>
          </p:cNvPicPr>
          <p:nvPr/>
        </p:nvPicPr>
        <p:blipFill>
          <a:blip xmlns:r="http://schemas.openxmlformats.org/officeDocument/2006/relationships" r:embed="rId1"/>
          <a:srcRect l="0" t="0" r="0" b="0"/>
          <a:stretch>
            <a:fillRect/>
          </a:stretch>
        </p:blipFill>
        <p:spPr>
          <a:xfrm rot="0">
            <a:off x="176212" y="2622550"/>
            <a:ext cx="1785937" cy="3308350"/>
          </a:xfrm>
          <a:prstGeom prst="rect"/>
          <a:noFill/>
          <a:ln>
            <a:noFill/>
          </a:ln>
        </p:spPr>
      </p:pic>
      <p:sp>
        <p:nvSpPr>
          <p:cNvPr id="1048610" name="Прямоугольник 2"/>
          <p:cNvSpPr/>
          <p:nvPr/>
        </p:nvSpPr>
        <p:spPr>
          <a:xfrm rot="0">
            <a:off x="1981200" y="2000250"/>
            <a:ext cx="7677150" cy="3986212"/>
          </a:xfrm>
          <a:prstGeom prst="rect"/>
          <a:noFill/>
          <a:ln>
            <a:noFill/>
          </a:ln>
        </p:spPr>
        <p:txBody>
          <a:bodyPr anchor="t" bIns="53643" lIns="107287" rIns="107287" tIns="53643" vert="horz">
            <a:spAutoFit/>
          </a:bodyPr>
          <a:lstStyle>
            <a:lvl1pPr algn="l" eaLnBrk="0" fontAlgn="base" hangingPunct="0" indent="0" latinLnBrk="0" marL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1pPr>
            <a:lvl2pPr algn="l" eaLnBrk="0" fontAlgn="base" hangingPunct="0" indent="-77787" latinLnBrk="0" marL="53498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2pPr>
            <a:lvl3pPr algn="l" eaLnBrk="0" fontAlgn="base" hangingPunct="0" indent="-157162" latinLnBrk="0" marL="107156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3pPr>
            <a:lvl4pPr algn="l" eaLnBrk="0" fontAlgn="base" hangingPunct="0" indent="-236537" latinLnBrk="0" marL="1608137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4pPr>
            <a:lvl5pPr algn="l" eaLnBrk="0" fontAlgn="base" hangingPunct="0" indent="-315912" latinLnBrk="0" marL="2144712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baseline="0" b="0" sz="1800" i="0" u="none">
                <a:solidFill>
                  <a:schemeClr val="dk1"/>
                </a:solidFill>
                <a:latin typeface="Calibri" pitchFamily="34" charset="0"/>
                <a:ea typeface="Arial" pitchFamily="0" charset="0"/>
                <a:sym typeface="Calibri" pitchFamily="34" charset="0"/>
              </a:defRPr>
            </a:lvl5pPr>
          </a:lstStyle>
          <a:p>
            <a:pPr algn="just" eaLnBrk="1" hangingPunct="1" indent="17462" lvl="0"/>
            <a:r>
              <a:rPr altLang="ru-RU" sz="2800" lang="en-US">
                <a:latin typeface="Times New Roman" pitchFamily="18" charset="0"/>
                <a:ea typeface="Times New Roman" pitchFamily="18" charset="0"/>
              </a:rPr>
              <a:t>O'tkazgichlarda, elektr asboblarda elektr kuchlanish bor-yo'qligini aniqlash, o'tkazgichlardan qaysi biri neytral ekanligini bilish uchun turli asboblardan foydalaniladi. Ulardan eng oddiysi otvyortka-indikatordir </a:t>
            </a:r>
            <a:r>
              <a:rPr altLang="ru-RU" sz="2800" i="1" lang="en-US">
                <a:latin typeface="Times New Roman" pitchFamily="18" charset="0"/>
                <a:ea typeface="Times New Roman" pitchFamily="18" charset="0"/>
              </a:rPr>
              <a:t>(98-rasm).</a:t>
            </a:r>
          </a:p>
          <a:p>
            <a:pPr algn="just" eaLnBrk="1" hangingPunct="1" indent="17462" lvl="0"/>
            <a:r>
              <a:rPr altLang="ru-RU" sz="2800" lang="en-US">
                <a:latin typeface="Times New Roman" pitchFamily="18" charset="0"/>
                <a:ea typeface="Times New Roman" pitchFamily="18" charset="0"/>
              </a:rPr>
              <a:t>Otvyortka-indikator o'rtasiga neon lampa (i) o'rna-tilgan. Lampaning bir tomoni otvyortka-indikatorning uchiga (2), ikkinchi tomoni esa uning dastasi oxiriga (5) ulangan.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000000"/>
      </a:dk1>
      <a:lt1>
        <a:srgbClr val="FFFFFF"/>
      </a:lt1>
      <a:dk2>
        <a:srgbClr val="EEECE1"/>
      </a:dk2>
      <a:lt2>
        <a:srgbClr val="1F497D"/>
      </a:lt2>
      <a:accent1>
        <a:srgbClr val="A5527D"/>
      </a:accent1>
      <a:accent2>
        <a:srgbClr val="3399CC"/>
      </a:accent2>
      <a:accent3>
        <a:srgbClr val="FFFFFF"/>
      </a:accent3>
      <a:accent4>
        <a:srgbClr val="000000"/>
      </a:accent4>
      <a:accent5>
        <a:srgbClr val="CFB3C0"/>
      </a:accent5>
      <a:accent6>
        <a:srgbClr val="2D89B7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Color Scheme 1">
        <a:dk1>
          <a:srgbClr val="000000"/>
        </a:dk1>
        <a:lt1>
          <a:srgbClr val="FFFFFF"/>
        </a:lt1>
        <a:dk2>
          <a:srgbClr val="EEECE1"/>
        </a:dk2>
        <a:lt2>
          <a:srgbClr val="1F497D"/>
        </a:lt2>
        <a:accent1>
          <a:srgbClr val="A5527D"/>
        </a:accent1>
        <a:accent2>
          <a:srgbClr val="3399CC"/>
        </a:accent2>
        <a:accent3>
          <a:srgbClr val="FFFFFF"/>
        </a:accent3>
        <a:accent4>
          <a:srgbClr val="000000"/>
        </a:accent4>
        <a:accent5>
          <a:srgbClr val="CFB3C0"/>
        </a:accent5>
        <a:accent6>
          <a:srgbClr val="2D89B7"/>
        </a:accent6>
        <a:hlink>
          <a:srgbClr val="0000FF"/>
        </a:hlink>
        <a:folHlink>
          <a:srgbClr val="800080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3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PowerPoint Presentation</dc:title>
  <dc:creator>arxiv.uz</dc:creator>
  <cp:lastModifiedBy>Gaming PC</cp:lastModifiedBy>
  <dcterms:created xsi:type="dcterms:W3CDTF">2013-12-25T07:45:28Z</dcterms:created>
  <dcterms:modified xsi:type="dcterms:W3CDTF">2024-02-23T08:30:09Z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7939164db4f24ac69e2de6c4bef6eaaf</vt:lpwstr>
  </property>
</Properties>
</file>