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0" autoAdjust="0"/>
    <p:restoredTop sz="94660"/>
  </p:normalViewPr>
  <p:slideViewPr>
    <p:cSldViewPr>
      <p:cViewPr>
        <p:scale>
          <a:sx n="33" d="100"/>
          <a:sy n="33" d="100"/>
        </p:scale>
        <p:origin x="-773" y="-7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58"/>
    </p:cViewPr>
  </p:sorterViewPr>
  <p:notesViewPr>
    <p:cSldViewPr>
      <p:cViewPr varScale="1">
        <p:scale>
          <a:sx n="35" d="100"/>
          <a:sy n="35" d="100"/>
        </p:scale>
        <p:origin x="-226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89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9DEC-1D2D-4B97-8C70-17164E510E1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9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9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9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9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1E65-175B-4D9D-901B-1F88CEDCE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6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1E65-175B-4D9D-901B-1F88CEDCEBA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1E65-175B-4D9D-901B-1F88CEDCEBA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8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0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0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grpSp>
        <p:nvGrpSpPr>
          <p:cNvPr id="57" name="Group 7"/>
          <p:cNvGrpSpPr/>
          <p:nvPr/>
        </p:nvGrpSpPr>
        <p:grpSpPr>
          <a:xfrm>
            <a:off x="1194101" y="2887530"/>
            <a:ext cx="6779110" cy="924877"/>
            <a:chOff x="1172584" y="1381459"/>
            <a:chExt cx="6779110" cy="92487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1048700" name="TextBox 8"/>
            <p:cNvSpPr txBox="1"/>
            <p:nvPr/>
          </p:nvSpPr>
          <p:spPr>
            <a:xfrm>
              <a:off x="4147073" y="1381459"/>
              <a:ext cx="525780" cy="924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3145735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Straight Connector 10"/>
            <p:cNvCxnSpPr>
              <a:cxnSpLocks/>
            </p:cNvCxnSpPr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01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702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8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sp>
        <p:nvSpPr>
          <p:cNvPr id="104887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84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872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5" name="Straight Connector 13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Straight Connector 14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104887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7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Straight Connector 10"/>
            <p:cNvCxnSpPr>
              <a:cxnSpLocks/>
            </p:cNvCxnSpPr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7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87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sp>
        <p:nvSpPr>
          <p:cNvPr id="1048831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74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832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7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8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33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834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847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48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8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5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8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grpSp>
        <p:nvGrpSpPr>
          <p:cNvPr id="79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854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1" name="Straight Connector 16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Straight Connector 17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8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grpSp>
        <p:nvGrpSpPr>
          <p:cNvPr id="77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845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39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836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837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862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8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85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8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grpSp>
        <p:nvGrpSpPr>
          <p:cNvPr id="8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048860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3" name="Straight Connector 15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Straight Connector 16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8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8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  <p:grpSp>
        <p:nvGrpSpPr>
          <p:cNvPr id="89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048887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3145749" name="Straight Connector 12"/>
            <p:cNvCxnSpPr>
              <a:cxnSpLocks/>
            </p:cNvCxnSpPr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Straight Connector 13"/>
            <p:cNvCxnSpPr>
              <a:cxnSpLocks/>
            </p:cNvCxnSpPr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1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81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2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78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8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8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88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8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0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79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9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79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9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0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0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2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2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2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2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2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807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808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0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8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2EE1D1-DBDA-4C65-9885-03BC8C6F1E01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79B4BF-DEDB-4543-BB1A-EF69EACED9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gif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6.gif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2969" y="744348"/>
            <a:ext cx="7812087" cy="1430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400" b="1" i="1" dirty="0">
                <a:solidFill>
                  <a:srgbClr val="222268"/>
                </a:solidFill>
              </a:rPr>
              <a:t>MATEMATIKA     FANIDAN </a:t>
            </a:r>
          </a:p>
          <a:p>
            <a:pPr eaLnBrk="1" hangingPunct="1"/>
            <a:r>
              <a:rPr lang="en-US" altLang="ru-RU" sz="2400" b="1" i="1" dirty="0">
                <a:solidFill>
                  <a:srgbClr val="222268"/>
                </a:solidFill>
              </a:rPr>
              <a:t>5</a:t>
            </a:r>
            <a:r>
              <a:rPr lang="en-US" altLang="ru-RU" sz="2400" b="1" i="1" smtClean="0">
                <a:solidFill>
                  <a:srgbClr val="222268"/>
                </a:solidFill>
              </a:rPr>
              <a:t>-SINF </a:t>
            </a:r>
            <a:r>
              <a:rPr lang="en-US" altLang="ru-RU" sz="2400" b="1" i="1" dirty="0">
                <a:solidFill>
                  <a:srgbClr val="222268"/>
                </a:solidFill>
              </a:rPr>
              <a:t>UCHUN</a:t>
            </a:r>
          </a:p>
          <a:p>
            <a:pPr eaLnBrk="1" hangingPunct="1"/>
            <a:r>
              <a:rPr lang="en-US" altLang="ru-RU" sz="2400" b="1" i="1" dirty="0">
                <a:solidFill>
                  <a:srgbClr val="222268"/>
                </a:solidFill>
              </a:rPr>
              <a:t>KENGAYTIRILGAN OCHIQ DARS ISHLANMASI</a:t>
            </a:r>
            <a:endParaRPr lang="ru-RU" altLang="ru-RU" sz="2400" b="1" i="1" dirty="0">
              <a:solidFill>
                <a:srgbClr val="222268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684463" y="4548188"/>
            <a:ext cx="191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1013" y="2646268"/>
            <a:ext cx="82296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800" b="1" spc="3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Aralash</a:t>
            </a:r>
            <a:r>
              <a:rPr lang="en-US" sz="4800" b="1" spc="3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 </a:t>
            </a:r>
            <a:r>
              <a:rPr lang="en-US" sz="4800" b="1" spc="3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sonlarni</a:t>
            </a:r>
            <a:r>
              <a:rPr lang="en-US" sz="48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 </a:t>
            </a:r>
            <a:r>
              <a:rPr lang="en-US" sz="4800" b="1" spc="3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qo’shish</a:t>
            </a:r>
            <a:r>
              <a:rPr lang="en-US" sz="48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 </a:t>
            </a:r>
            <a:r>
              <a:rPr lang="en-US" sz="4800" b="1" spc="3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va</a:t>
            </a:r>
            <a:r>
              <a:rPr lang="en-US" sz="4800" b="1" spc="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 </a:t>
            </a:r>
            <a:r>
              <a:rPr lang="en-US" sz="4800" b="1" spc="3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ayirish</a:t>
            </a:r>
            <a:endParaRPr lang="ru-RU" sz="4000" b="1" spc="3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E0BB88-3DFB-47CA-8EC5-1795BB17EB66}"/>
              </a:ext>
            </a:extLst>
          </p:cNvPr>
          <p:cNvSpPr txBox="1">
            <a:spLocks noChangeArrowheads="1"/>
          </p:cNvSpPr>
          <p:nvPr/>
        </p:nvSpPr>
        <p:spPr>
          <a:xfrm>
            <a:off x="2544894" y="4819075"/>
            <a:ext cx="4101837" cy="53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b="1" i="1" dirty="0">
                <a:solidFill>
                  <a:srgbClr val="222268"/>
                </a:solidFill>
              </a:rPr>
              <a:t>@dars_ishlanma_yangi</a:t>
            </a:r>
            <a:endParaRPr lang="ru-RU" altLang="ru-RU" b="1" i="1" dirty="0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6" grpId="0"/>
      <p:bldP spid="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0">
              <a:srgbClr val="00CCCC"/>
            </a:gs>
            <a:gs pos="17000">
              <a:srgbClr val="9999FF"/>
            </a:gs>
            <a:gs pos="41000">
              <a:srgbClr val="2E6792"/>
            </a:gs>
            <a:gs pos="54000">
              <a:srgbClr val="00B0F0"/>
            </a:gs>
            <a:gs pos="63000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249" y="371253"/>
            <a:ext cx="4541062" cy="3129755"/>
          </a:xfrm>
          <a:prstGeom prst="rect">
            <a:avLst/>
          </a:prstGeom>
          <a:noFill/>
        </p:spPr>
      </p:pic>
      <p:sp>
        <p:nvSpPr>
          <p:cNvPr id="1048776" name="Прямоугольник 3"/>
          <p:cNvSpPr/>
          <p:nvPr/>
        </p:nvSpPr>
        <p:spPr>
          <a:xfrm>
            <a:off x="0" y="119842"/>
            <a:ext cx="5760640" cy="1189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Uyga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vazifa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429" y="3825467"/>
            <a:ext cx="1929440" cy="260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023" y="3777475"/>
            <a:ext cx="1698029" cy="2925056"/>
          </a:xfrm>
          <a:prstGeom prst="rect">
            <a:avLst/>
          </a:prstGeom>
          <a:noFill/>
        </p:spPr>
      </p:pic>
      <p:pic>
        <p:nvPicPr>
          <p:cNvPr id="2097205" name="Picture 6" descr="ag0031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3733" y="940001"/>
            <a:ext cx="1847850" cy="1790700"/>
          </a:xfrm>
          <a:prstGeom prst="rect">
            <a:avLst/>
          </a:prstGeom>
          <a:noFill/>
        </p:spPr>
      </p:pic>
      <p:pic>
        <p:nvPicPr>
          <p:cNvPr id="209720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023" y="940001"/>
            <a:ext cx="1994048" cy="2723699"/>
          </a:xfrm>
          <a:prstGeom prst="rect">
            <a:avLst/>
          </a:prstGeom>
          <a:noFill/>
        </p:spPr>
      </p:pic>
      <p:sp>
        <p:nvSpPr>
          <p:cNvPr id="1048777" name="TextBox 4"/>
          <p:cNvSpPr txBox="1"/>
          <p:nvPr/>
        </p:nvSpPr>
        <p:spPr>
          <a:xfrm>
            <a:off x="2195736" y="3777475"/>
            <a:ext cx="5288603" cy="133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Darslikdagi 175-178- misollar.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Прямоугольник 1"/>
          <p:cNvSpPr/>
          <p:nvPr/>
        </p:nvSpPr>
        <p:spPr>
          <a:xfrm>
            <a:off x="576064" y="332656"/>
            <a:ext cx="8748464" cy="7184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Kim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matematikani</a:t>
            </a:r>
            <a:r>
              <a:rPr lang="en-US" sz="6000" b="1" cap="none" spc="0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bilmasa</a:t>
            </a:r>
            <a:r>
              <a:rPr lang="en-US" sz="6000" b="1" cap="none" spc="0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,</a:t>
            </a:r>
          </a:p>
          <a:p>
            <a:pPr algn="ctr"/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h</a:t>
            </a:r>
            <a:r>
              <a:rPr lang="en-US" sz="6000" b="1" dirty="0" err="1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aqiqatni</a:t>
            </a:r>
            <a:r>
              <a:rPr lang="en-US" sz="6000" b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6000" b="1" dirty="0" err="1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bilmaydi</a:t>
            </a:r>
            <a:r>
              <a:rPr lang="en-US" sz="6000" b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 </a:t>
            </a:r>
            <a:r>
              <a:rPr lang="en-US" sz="6000" b="1" cap="none" spc="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</a:t>
            </a:r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tushunmasa</a:t>
            </a:r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ulmatda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yashaydi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191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599" y="4797152"/>
            <a:ext cx="1809135" cy="1872208"/>
          </a:xfrm>
          <a:prstGeom prst="rect">
            <a:avLst/>
          </a:prstGeom>
          <a:noFill/>
        </p:spPr>
      </p:pic>
      <p:pic>
        <p:nvPicPr>
          <p:cNvPr id="2097192" name="Picture 15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98" y="1196752"/>
            <a:ext cx="1473123" cy="123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2000">
              <a:srgbClr val="C50849"/>
            </a:gs>
            <a:gs pos="63000">
              <a:srgbClr val="FEE7F2"/>
            </a:gs>
            <a:gs pos="67000">
              <a:srgbClr val="F952A0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Прямоугольник 3"/>
          <p:cNvSpPr/>
          <p:nvPr/>
        </p:nvSpPr>
        <p:spPr>
          <a:xfrm>
            <a:off x="611560" y="188640"/>
            <a:ext cx="4968552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40368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Mavzu</a:t>
            </a:r>
            <a:r>
              <a:rPr lang="en-US" sz="5400" b="1" dirty="0" smtClean="0">
                <a:solidFill>
                  <a:srgbClr val="FFFF00"/>
                </a:solidFill>
              </a:rPr>
              <a:t>:   </a:t>
            </a:r>
            <a:r>
              <a:rPr lang="en-US" sz="5400" b="1" dirty="0" err="1" smtClean="0">
                <a:solidFill>
                  <a:srgbClr val="FFFF00"/>
                </a:solidFill>
              </a:rPr>
              <a:t>Misollar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yechish</a:t>
            </a:r>
            <a:r>
              <a:rPr lang="en-US" sz="5400" b="1" dirty="0" smtClean="0">
                <a:solidFill>
                  <a:srgbClr val="FFFF00"/>
                </a:solidFill>
              </a:rPr>
              <a:t>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097179" name="Picture 14" descr="arg-5-50-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974" y="2434197"/>
            <a:ext cx="1527175" cy="1409700"/>
          </a:xfrm>
          <a:prstGeom prst="rect">
            <a:avLst/>
          </a:prstGeom>
          <a:noFill/>
        </p:spPr>
      </p:pic>
      <p:pic>
        <p:nvPicPr>
          <p:cNvPr id="2097180" name="Picture 1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476671"/>
            <a:ext cx="2049187" cy="1511851"/>
          </a:xfrm>
          <a:prstGeom prst="rect">
            <a:avLst/>
          </a:prstGeom>
          <a:noFill/>
        </p:spPr>
      </p:pic>
      <p:sp>
        <p:nvSpPr>
          <p:cNvPr id="1048655" name="Вертикальный свиток 9"/>
          <p:cNvSpPr/>
          <p:nvPr/>
        </p:nvSpPr>
        <p:spPr>
          <a:xfrm>
            <a:off x="935596" y="2852936"/>
            <a:ext cx="2484276" cy="2607618"/>
          </a:xfrm>
          <a:prstGeom prst="vertic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i="1" dirty="0" err="1" smtClean="0">
                <a:solidFill>
                  <a:srgbClr val="FF0000"/>
                </a:solidFill>
              </a:rPr>
              <a:t>Ta’limiy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maqsadi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O’quvchilarga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kasrlar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aralash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sonlar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mavzusiga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oid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misollar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yechishni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o’rgatish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56" name="Вертикальный свиток 22"/>
          <p:cNvSpPr/>
          <p:nvPr/>
        </p:nvSpPr>
        <p:spPr>
          <a:xfrm>
            <a:off x="3383868" y="2852936"/>
            <a:ext cx="2268252" cy="2686344"/>
          </a:xfrm>
          <a:prstGeom prst="vertic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i="1" dirty="0" err="1" smtClean="0">
                <a:solidFill>
                  <a:srgbClr val="FF0000"/>
                </a:solidFill>
              </a:rPr>
              <a:t>Tarbiyaviy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maqsadi</a:t>
            </a:r>
            <a:r>
              <a:rPr lang="en-US" b="1" i="1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O’quvchilarga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matematika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hayotga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muhim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ahamiyatga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ekanligini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tushuntirish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48657" name="Вертикальный свиток 23"/>
          <p:cNvSpPr/>
          <p:nvPr/>
        </p:nvSpPr>
        <p:spPr>
          <a:xfrm>
            <a:off x="5595119" y="2420888"/>
            <a:ext cx="2360726" cy="2710524"/>
          </a:xfrm>
          <a:prstGeom prst="vertic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i="1" dirty="0" err="1" smtClean="0">
                <a:solidFill>
                  <a:srgbClr val="FF0000"/>
                </a:solidFill>
              </a:rPr>
              <a:t>Rivojlantiruvchi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maqsadi</a:t>
            </a:r>
            <a:r>
              <a:rPr lang="en-US" b="1" i="1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O’quvchilarni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fikrlash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qobiliyatini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yanada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o’stirish</a:t>
            </a:r>
            <a:endParaRPr lang="ru-RU" dirty="0"/>
          </a:p>
        </p:txBody>
      </p:sp>
      <p:sp>
        <p:nvSpPr>
          <p:cNvPr id="1048658" name="Горизонтальный свиток 10"/>
          <p:cNvSpPr/>
          <p:nvPr/>
        </p:nvSpPr>
        <p:spPr>
          <a:xfrm>
            <a:off x="1853698" y="1268760"/>
            <a:ext cx="3789933" cy="1439527"/>
          </a:xfrm>
          <a:prstGeom prst="horizontalScroll">
            <a:avLst>
              <a:gd name="adj" fmla="val 25000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Darsning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maqsadlari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145728" name="Прямая со стрелкой 12"/>
          <p:cNvCxnSpPr>
            <a:cxnSpLocks/>
            <a:stCxn id="1048658" idx="2"/>
          </p:cNvCxnSpPr>
          <p:nvPr/>
        </p:nvCxnSpPr>
        <p:spPr>
          <a:xfrm flipH="1">
            <a:off x="2483768" y="2348405"/>
            <a:ext cx="1264897" cy="504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 стрелкой 27"/>
          <p:cNvCxnSpPr>
            <a:cxnSpLocks/>
            <a:stCxn id="1048658" idx="2"/>
          </p:cNvCxnSpPr>
          <p:nvPr/>
        </p:nvCxnSpPr>
        <p:spPr>
          <a:xfrm>
            <a:off x="3748665" y="2348405"/>
            <a:ext cx="2263495" cy="577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0" name="Прямая со стрелкой 32"/>
          <p:cNvCxnSpPr>
            <a:cxnSpLocks/>
          </p:cNvCxnSpPr>
          <p:nvPr/>
        </p:nvCxnSpPr>
        <p:spPr>
          <a:xfrm>
            <a:off x="3748665" y="2276872"/>
            <a:ext cx="175263" cy="577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97181" name="Picture 6" descr="1242378894_veselye-cif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75635" t="2141" r="3198" b="66808"/>
          <a:stretch>
            <a:fillRect/>
          </a:stretch>
        </p:blipFill>
        <p:spPr bwMode="auto">
          <a:xfrm>
            <a:off x="5108854" y="5937646"/>
            <a:ext cx="798500" cy="851967"/>
          </a:xfrm>
          <a:prstGeom prst="rect">
            <a:avLst/>
          </a:prstGeom>
          <a:noFill/>
        </p:spPr>
      </p:pic>
      <p:pic>
        <p:nvPicPr>
          <p:cNvPr id="2097182" name="Picture 8" descr="1242378894_veselye-cif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25700" t="2097" r="53133" b="66806"/>
          <a:stretch>
            <a:fillRect/>
          </a:stretch>
        </p:blipFill>
        <p:spPr bwMode="auto">
          <a:xfrm rot="1071158">
            <a:off x="4593596" y="5682910"/>
            <a:ext cx="757300" cy="809224"/>
          </a:xfrm>
          <a:prstGeom prst="rect">
            <a:avLst/>
          </a:prstGeom>
          <a:noFill/>
        </p:spPr>
      </p:pic>
      <p:pic>
        <p:nvPicPr>
          <p:cNvPr id="2097183" name="Picture 26" descr="1242378894_veselye-cif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49968" t="2141" r="28865" b="68863"/>
          <a:stretch>
            <a:fillRect/>
          </a:stretch>
        </p:blipFill>
        <p:spPr bwMode="auto">
          <a:xfrm>
            <a:off x="4067612" y="5979791"/>
            <a:ext cx="812800" cy="809822"/>
          </a:xfrm>
          <a:prstGeom prst="rect">
            <a:avLst/>
          </a:prstGeom>
          <a:noFill/>
        </p:spPr>
      </p:pic>
      <p:pic>
        <p:nvPicPr>
          <p:cNvPr id="2097184" name="Picture 12" descr="Описание: 0_174b3_9be37449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4507821"/>
            <a:ext cx="2735242" cy="2350179"/>
          </a:xfrm>
          <a:prstGeom prst="rect">
            <a:avLst/>
          </a:prstGeom>
          <a:noFill/>
        </p:spPr>
      </p:pic>
      <p:pic>
        <p:nvPicPr>
          <p:cNvPr id="2097185" name="Picture 13" descr="Описание: 0_18a5d_74c4b39c_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3266" y="4063110"/>
            <a:ext cx="2089836" cy="27948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 animBg="1"/>
      <p:bldP spid="1048657" grpId="0" animBg="1"/>
      <p:bldP spid="10486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2000">
              <a:srgbClr val="C50849"/>
            </a:gs>
            <a:gs pos="63000">
              <a:srgbClr val="FEE7F2"/>
            </a:gs>
            <a:gs pos="67000">
              <a:srgbClr val="F952A0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4"/>
          <p:cNvSpPr txBox="1"/>
          <p:nvPr/>
        </p:nvSpPr>
        <p:spPr>
          <a:xfrm>
            <a:off x="467544" y="332656"/>
            <a:ext cx="6192688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Darsning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usuli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yangi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bilimlarni</a:t>
            </a:r>
            <a:r>
              <a:rPr lang="en-US" sz="2400" b="1" dirty="0" smtClean="0">
                <a:solidFill>
                  <a:schemeClr val="bg1"/>
                </a:solidFill>
              </a:rPr>
              <a:t> 		</a:t>
            </a:r>
            <a:r>
              <a:rPr lang="en-US" sz="2400" b="1" dirty="0" err="1" smtClean="0">
                <a:solidFill>
                  <a:schemeClr val="bg1"/>
                </a:solidFill>
              </a:rPr>
              <a:t>mustahkamlash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rgbClr val="0070C0"/>
                </a:solidFill>
              </a:rPr>
              <a:t>Darsning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turi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Interfaol,aqliy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hujum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Darsning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jihozi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kompyuter,ko’rgazmalar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kartochkalar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i="1" dirty="0" err="1" smtClean="0">
                <a:solidFill>
                  <a:srgbClr val="0070C0"/>
                </a:solidFill>
              </a:rPr>
              <a:t>Foydalanilgan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adabiyotlar</a:t>
            </a:r>
            <a:r>
              <a:rPr lang="en-US" sz="2400" b="1" i="1" dirty="0" smtClean="0">
                <a:solidFill>
                  <a:srgbClr val="0070C0"/>
                </a:solidFill>
              </a:rPr>
              <a:t>: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r>
              <a:rPr lang="en-US" sz="2400" b="1" i="1" dirty="0" smtClean="0">
                <a:solidFill>
                  <a:schemeClr val="bg1"/>
                </a:solidFill>
              </a:rPr>
              <a:t>“5-sinf </a:t>
            </a:r>
            <a:r>
              <a:rPr lang="en-US" sz="2400" b="1" i="1" dirty="0" err="1" smtClean="0">
                <a:solidFill>
                  <a:schemeClr val="bg1"/>
                </a:solidFill>
              </a:rPr>
              <a:t>darsligi</a:t>
            </a:r>
            <a:r>
              <a:rPr lang="en-US" sz="2400" b="1" i="1" dirty="0" smtClean="0">
                <a:solidFill>
                  <a:schemeClr val="bg1"/>
                </a:solidFill>
              </a:rPr>
              <a:t>”, “</a:t>
            </a:r>
            <a:r>
              <a:rPr lang="en-US" sz="2400" b="1" i="1" dirty="0" err="1" smtClean="0">
                <a:solidFill>
                  <a:schemeClr val="bg1"/>
                </a:solidFill>
              </a:rPr>
              <a:t>Qiziqarli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matematika</a:t>
            </a:r>
            <a:r>
              <a:rPr lang="en-US" sz="2400" b="1" i="1" dirty="0" smtClean="0">
                <a:solidFill>
                  <a:schemeClr val="bg1"/>
                </a:solidFill>
              </a:rPr>
              <a:t>”,  “</a:t>
            </a:r>
            <a:r>
              <a:rPr lang="en-US" sz="2400" b="1" i="1" dirty="0" err="1" smtClean="0">
                <a:solidFill>
                  <a:schemeClr val="bg1"/>
                </a:solidFill>
              </a:rPr>
              <a:t>Zamonaviy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ped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texnologoiya</a:t>
            </a:r>
            <a:r>
              <a:rPr lang="en-US" sz="2400" b="1" i="1" dirty="0" smtClean="0">
                <a:solidFill>
                  <a:schemeClr val="bg1"/>
                </a:solidFill>
              </a:rPr>
              <a:t>”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97171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" y="4570413"/>
            <a:ext cx="2203797" cy="2280629"/>
          </a:xfrm>
          <a:prstGeom prst="rect">
            <a:avLst/>
          </a:prstGeom>
          <a:noFill/>
        </p:spPr>
      </p:pic>
      <p:pic>
        <p:nvPicPr>
          <p:cNvPr id="2097172" name="Picture 3" descr="Описание: image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0941" y="965383"/>
            <a:ext cx="3899627" cy="2808312"/>
          </a:xfrm>
          <a:prstGeom prst="rect">
            <a:avLst/>
          </a:prstGeom>
          <a:noFill/>
        </p:spPr>
      </p:pic>
      <p:sp>
        <p:nvSpPr>
          <p:cNvPr id="1048623" name="Заголовок 4"/>
          <p:cNvSpPr>
            <a:spLocks noGrp="1"/>
          </p:cNvSpPr>
          <p:nvPr>
            <p:ph type="title"/>
          </p:nvPr>
        </p:nvSpPr>
        <p:spPr>
          <a:xfrm>
            <a:off x="1920948" y="3140968"/>
            <a:ext cx="6395468" cy="3312368"/>
          </a:xfrm>
        </p:spPr>
        <p:txBody>
          <a:bodyPr>
            <a:noAutofit/>
          </a:bodyPr>
          <a:lstStyle/>
          <a:p>
            <a:pPr marL="548640" indent="-411480" algn="l"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lang="en-US" sz="2400" b="1" dirty="0" err="1">
                <a:solidFill>
                  <a:srgbClr val="00B0F0"/>
                </a:solidFill>
              </a:rPr>
              <a:t>Darsning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borishi</a:t>
            </a:r>
            <a:r>
              <a:rPr lang="en-US" sz="2400" b="1" dirty="0">
                <a:solidFill>
                  <a:srgbClr val="00B0F0"/>
                </a:solidFill>
              </a:rPr>
              <a:t>: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ru-RU" sz="2400" b="1" dirty="0" smtClean="0">
                <a:solidFill>
                  <a:srgbClr val="00B050"/>
                </a:solidFill>
              </a:rPr>
              <a:t>     </a:t>
            </a:r>
            <a:r>
              <a:rPr lang="en-US" sz="2400" b="1" dirty="0" err="1" smtClean="0">
                <a:solidFill>
                  <a:srgbClr val="00B050"/>
                </a:solidFill>
              </a:rPr>
              <a:t>Tashkiliy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qism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  <a:r>
              <a:rPr lang="ru-RU" sz="2400" b="1" dirty="0">
                <a:solidFill>
                  <a:srgbClr val="00B050"/>
                </a:solidFill>
              </a:rPr>
              <a:t/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O’quvchilar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bilan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salomlashish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rgbClr val="00B0F0"/>
                </a:solidFill>
              </a:rPr>
              <a:t/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Sinf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tozaligiga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e’tibor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berish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rgbClr val="00B0F0"/>
                </a:solidFill>
              </a:rPr>
              <a:t/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v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Navbatchining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axborotini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tinglash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rgbClr val="00B0F0"/>
                </a:solidFill>
              </a:rPr>
              <a:t/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II. </a:t>
            </a:r>
            <a:r>
              <a:rPr lang="en-US" sz="2400" b="1" dirty="0" err="1">
                <a:solidFill>
                  <a:srgbClr val="00B050"/>
                </a:solidFill>
              </a:rPr>
              <a:t>O’tgan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mavzuni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so’rash</a:t>
            </a:r>
            <a:r>
              <a:rPr lang="en-US" sz="2400" b="1" dirty="0">
                <a:solidFill>
                  <a:srgbClr val="00B0F0"/>
                </a:solidFill>
              </a:rPr>
              <a:t>.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 err="1">
                <a:solidFill>
                  <a:srgbClr val="002060"/>
                </a:solidFill>
              </a:rPr>
              <a:t>O’tgan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mavzu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charxpalak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texnologiyasi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asosida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400" b="1" dirty="0" err="1">
                <a:solidFill>
                  <a:srgbClr val="002060"/>
                </a:solidFill>
              </a:rPr>
              <a:t>so’raladi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97173" name="Picture 8" descr="1242378894_veselye-cif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25700" t="2097" r="53133" b="66806"/>
          <a:stretch>
            <a:fillRect/>
          </a:stretch>
        </p:blipFill>
        <p:spPr bwMode="auto">
          <a:xfrm>
            <a:off x="5886753" y="504108"/>
            <a:ext cx="757300" cy="809224"/>
          </a:xfrm>
          <a:prstGeom prst="rect">
            <a:avLst/>
          </a:prstGeom>
          <a:noFill/>
        </p:spPr>
      </p:pic>
      <p:pic>
        <p:nvPicPr>
          <p:cNvPr id="2097174" name="Picture 26" descr="1242378894_veselye-cif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49968" t="2141" r="28865" b="68863"/>
          <a:stretch>
            <a:fillRect/>
          </a:stretch>
        </p:blipFill>
        <p:spPr bwMode="auto">
          <a:xfrm>
            <a:off x="6732240" y="-99392"/>
            <a:ext cx="812800" cy="809822"/>
          </a:xfrm>
          <a:prstGeom prst="rect">
            <a:avLst/>
          </a:prstGeom>
          <a:noFill/>
        </p:spPr>
      </p:pic>
      <p:pic>
        <p:nvPicPr>
          <p:cNvPr id="2097175" name="Picture 8" descr="1242378894_veselye-cif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 l="25700" t="2097" r="53133" b="66806"/>
          <a:stretch>
            <a:fillRect/>
          </a:stretch>
        </p:blipFill>
        <p:spPr bwMode="auto">
          <a:xfrm>
            <a:off x="6300192" y="251896"/>
            <a:ext cx="757300" cy="809224"/>
          </a:xfrm>
          <a:prstGeom prst="rect">
            <a:avLst/>
          </a:prstGeom>
          <a:noFill/>
        </p:spPr>
      </p:pic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040" y="5355369"/>
            <a:ext cx="1593896" cy="1495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8" y="564351"/>
            <a:ext cx="2383309" cy="1496497"/>
          </a:xfrm>
          <a:prstGeom prst="rect">
            <a:avLst/>
          </a:prstGeom>
          <a:noFill/>
        </p:spPr>
      </p:pic>
      <p:grpSp>
        <p:nvGrpSpPr>
          <p:cNvPr id="27" name="Группа 3"/>
          <p:cNvGrpSpPr/>
          <p:nvPr/>
        </p:nvGrpSpPr>
        <p:grpSpPr>
          <a:xfrm>
            <a:off x="947955" y="921353"/>
            <a:ext cx="7410691" cy="5748007"/>
            <a:chOff x="360799" y="713551"/>
            <a:chExt cx="8560499" cy="6595110"/>
          </a:xfrm>
        </p:grpSpPr>
        <p:sp>
          <p:nvSpPr>
            <p:cNvPr id="1048586" name="Кольцо 4"/>
            <p:cNvSpPr/>
            <p:nvPr/>
          </p:nvSpPr>
          <p:spPr>
            <a:xfrm>
              <a:off x="1354433" y="980728"/>
              <a:ext cx="6264696" cy="5760640"/>
            </a:xfrm>
            <a:prstGeom prst="donut">
              <a:avLst>
                <a:gd name="adj" fmla="val 5014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8587" name="Кольцо 5"/>
            <p:cNvSpPr/>
            <p:nvPr/>
          </p:nvSpPr>
          <p:spPr>
            <a:xfrm>
              <a:off x="3681587" y="2987927"/>
              <a:ext cx="1291716" cy="1151918"/>
            </a:xfrm>
            <a:prstGeom prst="donut">
              <a:avLst>
                <a:gd name="adj" fmla="val 12973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8588" name="Овал 6"/>
            <p:cNvSpPr/>
            <p:nvPr/>
          </p:nvSpPr>
          <p:spPr>
            <a:xfrm>
              <a:off x="3787386" y="3145050"/>
              <a:ext cx="1080120" cy="86409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 dirty="0"/>
            </a:p>
          </p:txBody>
        </p:sp>
        <p:sp>
          <p:nvSpPr>
            <p:cNvPr id="1048589" name="Прямоугольник 7"/>
            <p:cNvSpPr/>
            <p:nvPr/>
          </p:nvSpPr>
          <p:spPr>
            <a:xfrm>
              <a:off x="3406151" y="713551"/>
              <a:ext cx="2193226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7153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3620975" y="2291780"/>
              <a:ext cx="1412939" cy="210375"/>
            </a:xfrm>
            <a:prstGeom prst="rect">
              <a:avLst/>
            </a:prstGeom>
            <a:noFill/>
          </p:spPr>
        </p:pic>
        <p:pic>
          <p:nvPicPr>
            <p:cNvPr id="2097154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8357167">
              <a:off x="4523534" y="2882496"/>
              <a:ext cx="1416205" cy="210860"/>
            </a:xfrm>
            <a:prstGeom prst="rect">
              <a:avLst/>
            </a:prstGeom>
            <a:noFill/>
          </p:spPr>
        </p:pic>
        <p:pic>
          <p:nvPicPr>
            <p:cNvPr id="2097155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546395">
              <a:off x="4720136" y="3635265"/>
              <a:ext cx="2122380" cy="256784"/>
            </a:xfrm>
            <a:prstGeom prst="rect">
              <a:avLst/>
            </a:prstGeom>
            <a:noFill/>
          </p:spPr>
        </p:pic>
        <p:pic>
          <p:nvPicPr>
            <p:cNvPr id="2097156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3465434">
              <a:off x="4431564" y="4568523"/>
              <a:ext cx="2046658" cy="240123"/>
            </a:xfrm>
            <a:prstGeom prst="rect">
              <a:avLst/>
            </a:prstGeom>
            <a:noFill/>
          </p:spPr>
        </p:pic>
        <p:pic>
          <p:nvPicPr>
            <p:cNvPr id="2097157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3498773" y="4968457"/>
              <a:ext cx="1923134" cy="195386"/>
            </a:xfrm>
            <a:prstGeom prst="rect">
              <a:avLst/>
            </a:prstGeom>
            <a:noFill/>
          </p:spPr>
        </p:pic>
        <p:pic>
          <p:nvPicPr>
            <p:cNvPr id="2097158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8465564">
              <a:off x="2413073" y="4636571"/>
              <a:ext cx="2100520" cy="249643"/>
            </a:xfrm>
            <a:prstGeom prst="rect">
              <a:avLst/>
            </a:prstGeom>
            <a:noFill/>
          </p:spPr>
        </p:pic>
        <p:pic>
          <p:nvPicPr>
            <p:cNvPr id="2097159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208630">
              <a:off x="2227067" y="3672318"/>
              <a:ext cx="1702343" cy="253463"/>
            </a:xfrm>
            <a:prstGeom prst="rect">
              <a:avLst/>
            </a:prstGeom>
            <a:noFill/>
          </p:spPr>
        </p:pic>
        <p:pic>
          <p:nvPicPr>
            <p:cNvPr id="2097160" name="Picture 2" descr="E:\Санобар файллари\Barcha slayd darslar\Санобар\Санобар хужжатлари\Sanobar\PUB60COR\AG00092_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475149">
              <a:off x="2440863" y="2832700"/>
              <a:ext cx="1576150" cy="213364"/>
            </a:xfrm>
            <a:prstGeom prst="rect">
              <a:avLst/>
            </a:prstGeom>
            <a:noFill/>
          </p:spPr>
        </p:pic>
        <p:sp>
          <p:nvSpPr>
            <p:cNvPr id="1048590" name="Прямоугольник 16"/>
            <p:cNvSpPr/>
            <p:nvPr/>
          </p:nvSpPr>
          <p:spPr>
            <a:xfrm>
              <a:off x="5979150" y="1332484"/>
              <a:ext cx="1969618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1" name="Прямоугольник 17"/>
            <p:cNvSpPr/>
            <p:nvPr/>
          </p:nvSpPr>
          <p:spPr>
            <a:xfrm>
              <a:off x="6849230" y="3279284"/>
              <a:ext cx="2072068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2" name="Прямоугольник 18"/>
            <p:cNvSpPr/>
            <p:nvPr/>
          </p:nvSpPr>
          <p:spPr>
            <a:xfrm>
              <a:off x="6044222" y="5288875"/>
              <a:ext cx="2246031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3" name="Прямоугольник 19"/>
            <p:cNvSpPr/>
            <p:nvPr/>
          </p:nvSpPr>
          <p:spPr>
            <a:xfrm>
              <a:off x="3275857" y="6073770"/>
              <a:ext cx="2140037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4" name="Прямоугольник 20"/>
            <p:cNvSpPr/>
            <p:nvPr/>
          </p:nvSpPr>
          <p:spPr>
            <a:xfrm>
              <a:off x="1039876" y="5555988"/>
              <a:ext cx="2011916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5" name="Прямоугольник 21"/>
            <p:cNvSpPr/>
            <p:nvPr/>
          </p:nvSpPr>
          <p:spPr>
            <a:xfrm>
              <a:off x="360799" y="3494529"/>
              <a:ext cx="2107863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6" name="Прямоугольник 22"/>
            <p:cNvSpPr/>
            <p:nvPr/>
          </p:nvSpPr>
          <p:spPr>
            <a:xfrm>
              <a:off x="675355" y="1664884"/>
              <a:ext cx="2153252" cy="987031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597" name="Овал 31"/>
            <p:cNvSpPr/>
            <p:nvPr/>
          </p:nvSpPr>
          <p:spPr>
            <a:xfrm>
              <a:off x="3275856" y="1531183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ru-RU" sz="2400" dirty="0"/>
            </a:p>
          </p:txBody>
        </p:sp>
        <p:sp>
          <p:nvSpPr>
            <p:cNvPr id="1048598" name="Овал 32"/>
            <p:cNvSpPr/>
            <p:nvPr/>
          </p:nvSpPr>
          <p:spPr>
            <a:xfrm>
              <a:off x="5720684" y="2125996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ru-RU" sz="2400" dirty="0"/>
            </a:p>
          </p:txBody>
        </p:sp>
        <p:sp>
          <p:nvSpPr>
            <p:cNvPr id="1048599" name="Овал 33"/>
            <p:cNvSpPr/>
            <p:nvPr/>
          </p:nvSpPr>
          <p:spPr>
            <a:xfrm>
              <a:off x="6591294" y="4086925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</a:t>
              </a:r>
              <a:endParaRPr lang="ru-RU" sz="2400" dirty="0"/>
            </a:p>
          </p:txBody>
        </p:sp>
        <p:sp>
          <p:nvSpPr>
            <p:cNvPr id="1048600" name="Овал 34"/>
            <p:cNvSpPr/>
            <p:nvPr/>
          </p:nvSpPr>
          <p:spPr>
            <a:xfrm>
              <a:off x="5792855" y="6223508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ru-RU" sz="2400" dirty="0"/>
            </a:p>
          </p:txBody>
        </p:sp>
        <p:sp>
          <p:nvSpPr>
            <p:cNvPr id="1048601" name="Овал 35"/>
            <p:cNvSpPr/>
            <p:nvPr/>
          </p:nvSpPr>
          <p:spPr>
            <a:xfrm>
              <a:off x="3216247" y="6782742"/>
              <a:ext cx="629111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5</a:t>
              </a:r>
              <a:endParaRPr lang="ru-RU" sz="2400" dirty="0"/>
            </a:p>
          </p:txBody>
        </p:sp>
        <p:sp>
          <p:nvSpPr>
            <p:cNvPr id="1048602" name="Овал 36"/>
            <p:cNvSpPr/>
            <p:nvPr/>
          </p:nvSpPr>
          <p:spPr>
            <a:xfrm>
              <a:off x="1039876" y="6290334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ru-RU" sz="2400" dirty="0"/>
            </a:p>
          </p:txBody>
        </p:sp>
        <p:sp>
          <p:nvSpPr>
            <p:cNvPr id="1048603" name="Овал 37"/>
            <p:cNvSpPr/>
            <p:nvPr/>
          </p:nvSpPr>
          <p:spPr>
            <a:xfrm>
              <a:off x="360799" y="4377815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7</a:t>
              </a:r>
              <a:endParaRPr lang="ru-RU" sz="2400" dirty="0"/>
            </a:p>
          </p:txBody>
        </p:sp>
        <p:sp>
          <p:nvSpPr>
            <p:cNvPr id="1048604" name="Овал 38"/>
            <p:cNvSpPr/>
            <p:nvPr/>
          </p:nvSpPr>
          <p:spPr>
            <a:xfrm>
              <a:off x="861833" y="2499193"/>
              <a:ext cx="629112" cy="5259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8</a:t>
              </a:r>
              <a:endParaRPr lang="ru-RU" sz="2400" dirty="0"/>
            </a:p>
          </p:txBody>
        </p:sp>
      </p:grpSp>
      <p:pic>
        <p:nvPicPr>
          <p:cNvPr id="20971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540" y="4900959"/>
            <a:ext cx="2144215" cy="1904063"/>
          </a:xfrm>
          <a:prstGeom prst="rect">
            <a:avLst/>
          </a:prstGeom>
          <a:noFill/>
        </p:spPr>
      </p:pic>
      <p:pic>
        <p:nvPicPr>
          <p:cNvPr id="2097162" name="Picture 122" descr="Описание: учите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7682" y="5442035"/>
            <a:ext cx="1691680" cy="2075173"/>
          </a:xfrm>
          <a:prstGeom prst="rect">
            <a:avLst/>
          </a:prstGeom>
          <a:noFill/>
        </p:spPr>
      </p:pic>
      <p:pic>
        <p:nvPicPr>
          <p:cNvPr id="2097163" name="Picture 5" descr="Описание: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9514" y="188641"/>
            <a:ext cx="1874486" cy="170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5" name="WordArt 3"/>
          <p:cNvSpPr>
            <a:spLocks noChangeArrowheads="1" noChangeShapeType="1" noTextEdit="1"/>
          </p:cNvSpPr>
          <p:nvPr/>
        </p:nvSpPr>
        <p:spPr bwMode="auto">
          <a:xfrm>
            <a:off x="1929901" y="44624"/>
            <a:ext cx="5489855" cy="6480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405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Charxpalak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texnologiyasi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860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46928">
            <a:off x="6009175" y="1505878"/>
            <a:ext cx="1625096" cy="647741"/>
          </a:xfrm>
          <a:prstGeom prst="rect">
            <a:avLst/>
          </a:prstGeom>
          <a:blipFill rotWithShape="1">
            <a:blip r:embed="rId8"/>
            <a:stretch>
              <a:fillRect l="-4643" b="-563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07" name="Text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51493">
            <a:off x="3879908" y="1027475"/>
            <a:ext cx="1521947" cy="647357"/>
          </a:xfrm>
          <a:prstGeom prst="rect">
            <a:avLst/>
          </a:prstGeom>
          <a:blipFill rotWithShape="1">
            <a:blip r:embed="rId9"/>
            <a:stretch>
              <a:fillRect r="-381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08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386490">
            <a:off x="6154100" y="4965506"/>
            <a:ext cx="1511463" cy="741806"/>
          </a:xfrm>
          <a:prstGeom prst="rect">
            <a:avLst/>
          </a:prstGeom>
          <a:blipFill rotWithShape="1">
            <a:blip r:embed="rId10"/>
            <a:stretch>
              <a:fillRect b="-289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09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64421">
            <a:off x="3719278" y="5572017"/>
            <a:ext cx="1604297" cy="719364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10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51493">
            <a:off x="6649547" y="3253782"/>
            <a:ext cx="1521947" cy="647357"/>
          </a:xfrm>
          <a:prstGeom prst="rect">
            <a:avLst/>
          </a:prstGeom>
          <a:blipFill rotWithShape="1">
            <a:blip r:embed="rId12"/>
            <a:stretch>
              <a:fillRect r="-380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11" name="TextBox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51493">
            <a:off x="1738432" y="5181872"/>
            <a:ext cx="1521947" cy="714683"/>
          </a:xfrm>
          <a:prstGeom prst="rect">
            <a:avLst/>
          </a:prstGeom>
          <a:blipFill rotWithShape="1">
            <a:blip r:embed="rId13"/>
            <a:stretch>
              <a:fillRect l="-7197" b="-933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12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51493">
            <a:off x="1114802" y="3345820"/>
            <a:ext cx="1714437" cy="801310"/>
          </a:xfrm>
          <a:prstGeom prst="rect">
            <a:avLst/>
          </a:prstGeom>
          <a:blipFill rotWithShape="1">
            <a:blip r:embed="rId14"/>
            <a:stretch>
              <a:fillRect l="-8081" b="-1131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13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1151493">
            <a:off x="1382760" y="1842305"/>
            <a:ext cx="1402007" cy="712631"/>
          </a:xfrm>
          <a:prstGeom prst="rect">
            <a:avLst/>
          </a:prstGeom>
          <a:blipFill rotWithShape="1">
            <a:blip r:embed="rId15"/>
            <a:stretch>
              <a:fillRect l="-7787" r="-6557" b="-1020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11"/>
          <p:cNvGrpSpPr/>
          <p:nvPr/>
        </p:nvGrpSpPr>
        <p:grpSpPr bwMode="auto">
          <a:xfrm>
            <a:off x="-101565" y="-171400"/>
            <a:ext cx="9200820" cy="7021513"/>
            <a:chOff x="0" y="-68"/>
            <a:chExt cx="91440" cy="68648"/>
          </a:xfrm>
        </p:grpSpPr>
        <p:pic>
          <p:nvPicPr>
            <p:cNvPr id="2097164" name="Picture 4" descr="1276066474_fixkrcp97n8xuh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" cy="68580"/>
            </a:xfrm>
            <a:prstGeom prst="rect">
              <a:avLst/>
            </a:prstGeom>
            <a:noFill/>
          </p:spPr>
        </p:pic>
        <p:pic>
          <p:nvPicPr>
            <p:cNvPr id="2097165" name="Picture 5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25700" t="2097" r="53133" b="66806"/>
            <a:stretch>
              <a:fillRect/>
            </a:stretch>
          </p:blipFill>
          <p:spPr bwMode="auto">
            <a:xfrm>
              <a:off x="16349" y="0"/>
              <a:ext cx="7573" cy="8121"/>
            </a:xfrm>
            <a:prstGeom prst="rect">
              <a:avLst/>
            </a:prstGeom>
            <a:noFill/>
          </p:spPr>
        </p:pic>
        <p:pic>
          <p:nvPicPr>
            <p:cNvPr id="2097166" name="Picture 6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75635" t="2141" r="3198" b="66808"/>
            <a:stretch>
              <a:fillRect/>
            </a:stretch>
          </p:blipFill>
          <p:spPr bwMode="auto">
            <a:xfrm>
              <a:off x="58985" y="42977"/>
              <a:ext cx="7985" cy="8551"/>
            </a:xfrm>
            <a:prstGeom prst="rect">
              <a:avLst/>
            </a:prstGeom>
            <a:noFill/>
          </p:spPr>
        </p:pic>
        <p:pic>
          <p:nvPicPr>
            <p:cNvPr id="2097167" name="Picture 26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49968" t="2141" r="28865" b="68863"/>
            <a:stretch>
              <a:fillRect/>
            </a:stretch>
          </p:blipFill>
          <p:spPr bwMode="auto">
            <a:xfrm>
              <a:off x="26088" y="0"/>
              <a:ext cx="8128" cy="8128"/>
            </a:xfrm>
            <a:prstGeom prst="rect">
              <a:avLst/>
            </a:prstGeom>
            <a:noFill/>
          </p:spPr>
        </p:pic>
        <p:pic>
          <p:nvPicPr>
            <p:cNvPr id="2097168" name="Picture 8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25700" t="2097" r="53133" b="66806"/>
            <a:stretch>
              <a:fillRect/>
            </a:stretch>
          </p:blipFill>
          <p:spPr bwMode="auto">
            <a:xfrm>
              <a:off x="22109" y="-68"/>
              <a:ext cx="7573" cy="8122"/>
            </a:xfrm>
            <a:prstGeom prst="rect">
              <a:avLst/>
            </a:prstGeom>
            <a:noFill/>
          </p:spPr>
        </p:pic>
        <p:pic>
          <p:nvPicPr>
            <p:cNvPr id="2097169" name="Picture 10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25700" t="2097" r="53133" b="66806"/>
            <a:stretch>
              <a:fillRect/>
            </a:stretch>
          </p:blipFill>
          <p:spPr bwMode="auto">
            <a:xfrm>
              <a:off x="51413" y="51314"/>
              <a:ext cx="7572" cy="8121"/>
            </a:xfrm>
            <a:prstGeom prst="rect">
              <a:avLst/>
            </a:prstGeom>
            <a:noFill/>
          </p:spPr>
        </p:pic>
        <p:pic>
          <p:nvPicPr>
            <p:cNvPr id="2097170" name="Picture 11" descr="1242378894_veselye-cifr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E"/>
                </a:clrFrom>
                <a:clrTo>
                  <a:srgbClr val="FBFCFE">
                    <a:alpha val="0"/>
                  </a:srgbClr>
                </a:clrTo>
              </a:clrChange>
            </a:blip>
            <a:srcRect l="25700" t="2097" r="53133" b="66806"/>
            <a:stretch>
              <a:fillRect/>
            </a:stretch>
          </p:blipFill>
          <p:spPr bwMode="auto">
            <a:xfrm>
              <a:off x="55199" y="47253"/>
              <a:ext cx="7573" cy="8121"/>
            </a:xfrm>
            <a:prstGeom prst="rect">
              <a:avLst/>
            </a:prstGeom>
            <a:noFill/>
          </p:spPr>
        </p:pic>
      </p:grpSp>
      <p:sp>
        <p:nvSpPr>
          <p:cNvPr id="1048617" name="Прямоугольник 1"/>
          <p:cNvSpPr/>
          <p:nvPr/>
        </p:nvSpPr>
        <p:spPr>
          <a:xfrm>
            <a:off x="4596248" y="44624"/>
            <a:ext cx="3281680" cy="10248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itannic Bold" pitchFamily="34" charset="0"/>
              </a:rPr>
              <a:t>168-misol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48618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04548" y="836712"/>
            <a:ext cx="4499900" cy="1159228"/>
          </a:xfrm>
          <a:prstGeom prst="rect">
            <a:avLst/>
          </a:prstGeom>
          <a:blipFill rotWithShape="1">
            <a:blip r:embed="rId4"/>
            <a:stretch>
              <a:fillRect b="-1473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19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2125756"/>
            <a:ext cx="4499900" cy="1159228"/>
          </a:xfrm>
          <a:prstGeom prst="rect">
            <a:avLst/>
          </a:prstGeom>
          <a:blipFill rotWithShape="1">
            <a:blip r:embed="rId5"/>
            <a:stretch>
              <a:fillRect l="-2439" b="-1421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20" name="Прямоугольник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80528" y="3349892"/>
            <a:ext cx="4499900" cy="1159485"/>
          </a:xfrm>
          <a:prstGeom prst="rect">
            <a:avLst/>
          </a:prstGeom>
          <a:blipFill rotWithShape="1">
            <a:blip r:embed="rId6"/>
            <a:stretch>
              <a:fillRect b="-1421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21" name="Прямоугольник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80528" y="4862060"/>
            <a:ext cx="4499900" cy="1159228"/>
          </a:xfrm>
          <a:prstGeom prst="rect">
            <a:avLst/>
          </a:prstGeom>
          <a:blipFill rotWithShape="1">
            <a:blip r:embed="rId7"/>
            <a:stretch>
              <a:fillRect b="-1421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6" descr="Описание: peopls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27384"/>
            <a:ext cx="9304818" cy="7146032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</p:pic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1358256" y="345950"/>
            <a:ext cx="2438526" cy="46843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171- </a:t>
            </a:r>
            <a:r>
              <a:rPr lang="en-US" sz="3200" b="1" dirty="0" err="1" smtClean="0">
                <a:solidFill>
                  <a:srgbClr val="002060"/>
                </a:solidFill>
              </a:rPr>
              <a:t>misol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48625" name="Выноска-облако 3"/>
          <p:cNvSpPr/>
          <p:nvPr/>
        </p:nvSpPr>
        <p:spPr>
          <a:xfrm>
            <a:off x="1114232" y="1153572"/>
            <a:ext cx="2016224" cy="93610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6" name="Выноска-облако 7"/>
          <p:cNvSpPr/>
          <p:nvPr/>
        </p:nvSpPr>
        <p:spPr>
          <a:xfrm>
            <a:off x="2160746" y="2093156"/>
            <a:ext cx="2016224" cy="93610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7" name="Выноска-облако 8"/>
          <p:cNvSpPr/>
          <p:nvPr/>
        </p:nvSpPr>
        <p:spPr>
          <a:xfrm>
            <a:off x="4297714" y="2055108"/>
            <a:ext cx="2016224" cy="93610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8" name="Выноска-облако 9"/>
          <p:cNvSpPr/>
          <p:nvPr/>
        </p:nvSpPr>
        <p:spPr>
          <a:xfrm>
            <a:off x="6588224" y="1951584"/>
            <a:ext cx="2016224" cy="93610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9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2368" y="1124744"/>
            <a:ext cx="1378196" cy="892552"/>
          </a:xfrm>
          <a:prstGeom prst="rect">
            <a:avLst/>
          </a:prstGeom>
          <a:blipFill rotWithShape="1">
            <a:blip r:embed="rId3"/>
            <a:stretch>
              <a:fillRect l="-13717" b="-1301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30" name="Облако 4"/>
          <p:cNvSpPr/>
          <p:nvPr/>
        </p:nvSpPr>
        <p:spPr>
          <a:xfrm>
            <a:off x="5796136" y="5496376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1" name="Облако 15"/>
          <p:cNvSpPr/>
          <p:nvPr/>
        </p:nvSpPr>
        <p:spPr>
          <a:xfrm>
            <a:off x="3743909" y="5343216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2" name="Облако 16"/>
          <p:cNvSpPr/>
          <p:nvPr/>
        </p:nvSpPr>
        <p:spPr>
          <a:xfrm>
            <a:off x="2897814" y="5343216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3" name="Облако 19"/>
          <p:cNvSpPr/>
          <p:nvPr/>
        </p:nvSpPr>
        <p:spPr>
          <a:xfrm>
            <a:off x="6704620" y="5343216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4" name="Облако 20"/>
          <p:cNvSpPr/>
          <p:nvPr/>
        </p:nvSpPr>
        <p:spPr>
          <a:xfrm>
            <a:off x="4986047" y="5648776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5" name="Облако 21"/>
          <p:cNvSpPr/>
          <p:nvPr/>
        </p:nvSpPr>
        <p:spPr>
          <a:xfrm>
            <a:off x="1870316" y="5485652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50" y="0"/>
            <a:ext cx="1222752" cy="1628775"/>
          </a:xfrm>
          <a:prstGeom prst="rect">
            <a:avLst/>
          </a:prstGeom>
          <a:noFill/>
        </p:spPr>
      </p:pic>
      <p:sp>
        <p:nvSpPr>
          <p:cNvPr id="1048636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5258" y="5373216"/>
            <a:ext cx="746742" cy="714683"/>
          </a:xfrm>
          <a:prstGeom prst="rect">
            <a:avLst/>
          </a:prstGeom>
          <a:blipFill rotWithShape="1">
            <a:blip r:embed="rId5"/>
            <a:stretch>
              <a:fillRect l="-17213" b="-1016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37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1052" y="5540838"/>
            <a:ext cx="944764" cy="714683"/>
          </a:xfrm>
          <a:prstGeom prst="rect">
            <a:avLst/>
          </a:prstGeom>
          <a:blipFill rotWithShape="1">
            <a:blip r:embed="rId6"/>
            <a:stretch>
              <a:fillRect l="-12903" b="-1111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38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9394" y="5661248"/>
            <a:ext cx="746742" cy="711862"/>
          </a:xfrm>
          <a:prstGeom prst="rect">
            <a:avLst/>
          </a:prstGeom>
          <a:blipFill rotWithShape="1">
            <a:blip r:embed="rId7"/>
            <a:stretch>
              <a:fillRect l="-16260" b="-1206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39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49594" y="5415389"/>
            <a:ext cx="746742" cy="714683"/>
          </a:xfrm>
          <a:prstGeom prst="rect">
            <a:avLst/>
          </a:prstGeom>
          <a:blipFill rotWithShape="1">
            <a:blip r:embed="rId8"/>
            <a:stretch>
              <a:fillRect l="-17213" b="-1016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0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1162" y="5415389"/>
            <a:ext cx="746742" cy="647741"/>
          </a:xfrm>
          <a:prstGeom prst="rect">
            <a:avLst/>
          </a:prstGeom>
          <a:blipFill rotWithShape="1">
            <a:blip r:embed="rId9"/>
            <a:stretch>
              <a:fillRect l="-13115" b="-46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1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5585946"/>
            <a:ext cx="863064" cy="74180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2" name="Облако 29"/>
          <p:cNvSpPr/>
          <p:nvPr/>
        </p:nvSpPr>
        <p:spPr>
          <a:xfrm>
            <a:off x="1114326" y="5829085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3" name="Облако 30"/>
          <p:cNvSpPr/>
          <p:nvPr/>
        </p:nvSpPr>
        <p:spPr>
          <a:xfrm>
            <a:off x="4520404" y="5099572"/>
            <a:ext cx="756084" cy="7920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4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9992" y="5085184"/>
            <a:ext cx="746742" cy="71481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5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60962" y="5881696"/>
            <a:ext cx="746742" cy="647741"/>
          </a:xfrm>
          <a:prstGeom prst="rect">
            <a:avLst/>
          </a:prstGeom>
          <a:blipFill rotWithShape="1">
            <a:blip r:embed="rId12"/>
            <a:stretch>
              <a:fillRect l="-12195" b="-660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6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5994" y="2169696"/>
            <a:ext cx="1378196" cy="925318"/>
          </a:xfrm>
          <a:prstGeom prst="rect">
            <a:avLst/>
          </a:prstGeom>
          <a:blipFill rotWithShape="1">
            <a:blip r:embed="rId13"/>
            <a:stretch>
              <a:fillRect l="-13274" b="-855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7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2022067"/>
            <a:ext cx="1378196" cy="892552"/>
          </a:xfrm>
          <a:prstGeom prst="rect">
            <a:avLst/>
          </a:prstGeom>
          <a:blipFill rotWithShape="1">
            <a:blip r:embed="rId14"/>
            <a:stretch>
              <a:fillRect l="-13274" b="-1301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48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8220" y="1916832"/>
            <a:ext cx="1378196" cy="927433"/>
          </a:xfrm>
          <a:prstGeom prst="rect">
            <a:avLst/>
          </a:prstGeom>
          <a:blipFill rotWithShape="1">
            <a:blip r:embed="rId15"/>
            <a:stretch>
              <a:fillRect l="-13274" b="-784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P spid="1048636" grpId="0" animBg="1"/>
      <p:bldP spid="1048637" grpId="0" animBg="1"/>
      <p:bldP spid="1048638" grpId="0" animBg="1"/>
      <p:bldP spid="1048639" grpId="0" animBg="1"/>
      <p:bldP spid="1048646" grpId="0" animBg="1"/>
      <p:bldP spid="1048647" grpId="0" animBg="1"/>
      <p:bldP spid="1048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4000">
              <a:srgbClr val="9CB86E"/>
            </a:gs>
            <a:gs pos="56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WordArt 6"/>
          <p:cNvSpPr>
            <a:spLocks noChangeArrowheads="1" noChangeShapeType="1" noTextEdit="1"/>
          </p:cNvSpPr>
          <p:nvPr/>
        </p:nvSpPr>
        <p:spPr bwMode="auto">
          <a:xfrm>
            <a:off x="1884146" y="303152"/>
            <a:ext cx="5378551" cy="82159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>
              <a:buNone/>
            </a:pPr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Harf</a:t>
            </a:r>
            <a:r>
              <a:rPr lang="en-US" sz="3600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o'yini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48663" name="Семиугольник 8"/>
          <p:cNvSpPr/>
          <p:nvPr/>
        </p:nvSpPr>
        <p:spPr>
          <a:xfrm>
            <a:off x="2753798" y="4366767"/>
            <a:ext cx="1051672" cy="798835"/>
          </a:xfrm>
          <a:prstGeom prst="heptag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64" name="Скругленный прямоугольник 9"/>
          <p:cNvSpPr/>
          <p:nvPr/>
        </p:nvSpPr>
        <p:spPr>
          <a:xfrm>
            <a:off x="1115616" y="5832808"/>
            <a:ext cx="1537060" cy="67593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Gill Sans Ultra Bold" pitchFamily="34" charset="0"/>
              </a:rPr>
              <a:t>Kalit</a:t>
            </a:r>
            <a:r>
              <a:rPr lang="en-US" sz="2000" b="1" dirty="0" smtClean="0">
                <a:solidFill>
                  <a:srgbClr val="FF0000"/>
                </a:solidFill>
                <a:latin typeface="Gill Sans Ultra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ill Sans Ultra Bold" pitchFamily="34" charset="0"/>
              </a:rPr>
              <a:t>so’z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48665" name="Скругленный прямоугольник 10"/>
          <p:cNvSpPr/>
          <p:nvPr/>
        </p:nvSpPr>
        <p:spPr>
          <a:xfrm>
            <a:off x="2652676" y="5832808"/>
            <a:ext cx="1253917" cy="67593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048666" name="Скругленный прямоугольник 11"/>
          <p:cNvSpPr/>
          <p:nvPr/>
        </p:nvSpPr>
        <p:spPr>
          <a:xfrm>
            <a:off x="3947042" y="5832808"/>
            <a:ext cx="1213468" cy="67593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048667" name="Скругленный прямоугольник 12"/>
          <p:cNvSpPr/>
          <p:nvPr/>
        </p:nvSpPr>
        <p:spPr>
          <a:xfrm>
            <a:off x="5241408" y="5832808"/>
            <a:ext cx="1213468" cy="67593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048668" name="Скругленный прямоугольник 13"/>
          <p:cNvSpPr/>
          <p:nvPr/>
        </p:nvSpPr>
        <p:spPr>
          <a:xfrm>
            <a:off x="6484536" y="5832808"/>
            <a:ext cx="1183808" cy="67593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048669" name="Семиугольник 16"/>
          <p:cNvSpPr/>
          <p:nvPr/>
        </p:nvSpPr>
        <p:spPr>
          <a:xfrm>
            <a:off x="4027940" y="4358036"/>
            <a:ext cx="1051672" cy="798835"/>
          </a:xfrm>
          <a:prstGeom prst="heptag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0" name="Семиугольник 17"/>
          <p:cNvSpPr/>
          <p:nvPr/>
        </p:nvSpPr>
        <p:spPr>
          <a:xfrm>
            <a:off x="5308456" y="4348775"/>
            <a:ext cx="1051672" cy="798835"/>
          </a:xfrm>
          <a:prstGeom prst="heptag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1" name="Семиугольник 18"/>
          <p:cNvSpPr/>
          <p:nvPr/>
        </p:nvSpPr>
        <p:spPr>
          <a:xfrm>
            <a:off x="6550603" y="4348775"/>
            <a:ext cx="1051672" cy="798835"/>
          </a:xfrm>
          <a:prstGeom prst="heptag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45731" name="Прямая со стрелкой 20"/>
          <p:cNvCxnSpPr>
            <a:cxnSpLocks/>
            <a:endCxn id="1048665" idx="0"/>
          </p:cNvCxnSpPr>
          <p:nvPr/>
        </p:nvCxnSpPr>
        <p:spPr>
          <a:xfrm>
            <a:off x="3279634" y="5165603"/>
            <a:ext cx="0" cy="667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2" name="Прямая со стрелкой 21"/>
          <p:cNvCxnSpPr>
            <a:cxnSpLocks/>
          </p:cNvCxnSpPr>
          <p:nvPr/>
        </p:nvCxnSpPr>
        <p:spPr>
          <a:xfrm>
            <a:off x="4546844" y="5177864"/>
            <a:ext cx="0" cy="667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3" name="Прямая со стрелкой 22"/>
          <p:cNvCxnSpPr>
            <a:cxnSpLocks/>
          </p:cNvCxnSpPr>
          <p:nvPr/>
        </p:nvCxnSpPr>
        <p:spPr>
          <a:xfrm>
            <a:off x="5870164" y="5189172"/>
            <a:ext cx="0" cy="667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4" name="Прямая со стрелкой 23"/>
          <p:cNvCxnSpPr>
            <a:cxnSpLocks/>
          </p:cNvCxnSpPr>
          <p:nvPr/>
        </p:nvCxnSpPr>
        <p:spPr>
          <a:xfrm>
            <a:off x="7076440" y="5145822"/>
            <a:ext cx="0" cy="667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0" name="Группа 48"/>
          <p:cNvGrpSpPr/>
          <p:nvPr/>
        </p:nvGrpSpPr>
        <p:grpSpPr>
          <a:xfrm>
            <a:off x="395536" y="1230602"/>
            <a:ext cx="8189239" cy="2846470"/>
            <a:chOff x="395536" y="1230602"/>
            <a:chExt cx="8189239" cy="2846470"/>
          </a:xfrm>
        </p:grpSpPr>
        <p:grpSp>
          <p:nvGrpSpPr>
            <p:cNvPr id="41" name="Группа 42"/>
            <p:cNvGrpSpPr/>
            <p:nvPr/>
          </p:nvGrpSpPr>
          <p:grpSpPr>
            <a:xfrm>
              <a:off x="395536" y="1348726"/>
              <a:ext cx="2884098" cy="1233796"/>
              <a:chOff x="395536" y="1348726"/>
              <a:chExt cx="2884098" cy="1233796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048672" name="Скругленный прямоугольник 30"/>
              <p:cNvSpPr/>
              <p:nvPr/>
            </p:nvSpPr>
            <p:spPr>
              <a:xfrm>
                <a:off x="395536" y="1348726"/>
                <a:ext cx="2884098" cy="1233796"/>
              </a:xfrm>
              <a:prstGeom prst="round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extrusionH="254000" contourW="19050">
                <a:bevelT w="82550" h="44450"/>
                <a:bevelB w="82550" h="44450" prst="angle"/>
                <a:contourClr>
                  <a:srgbClr val="FFFFFF"/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8673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2808312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95536" y="2843276"/>
              <a:ext cx="2884098" cy="1233796"/>
              <a:chOff x="395536" y="2652671"/>
              <a:chExt cx="2884098" cy="1233796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048674" name="Скругленный прямоугольник 31"/>
              <p:cNvSpPr/>
              <p:nvPr/>
            </p:nvSpPr>
            <p:spPr>
              <a:xfrm>
                <a:off x="395536" y="2652671"/>
                <a:ext cx="2884098" cy="1233796"/>
              </a:xfrm>
              <a:prstGeom prst="round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8675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1039"/>
                <a:ext cx="2808312" cy="10148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p:grpSp>
        <p:sp>
          <p:nvSpPr>
            <p:cNvPr id="1048676" name="Скругленный прямоугольник 3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18079" y="2699260"/>
              <a:ext cx="2884098" cy="1233796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/>
            <a:lstStyle/>
            <a:p>
              <a:r>
                <a:rPr lang="ru-RU">
                  <a:noFill/>
                </a:rPr>
                <a:t> </a:t>
              </a:r>
            </a:p>
          </p:txBody>
        </p:sp>
        <p:grpSp>
          <p:nvGrpSpPr>
            <p:cNvPr id="43" name="Группа 40"/>
            <p:cNvGrpSpPr/>
            <p:nvPr/>
          </p:nvGrpSpPr>
          <p:grpSpPr>
            <a:xfrm>
              <a:off x="4932040" y="1230602"/>
              <a:ext cx="2884098" cy="1233796"/>
              <a:chOff x="4932040" y="1230602"/>
              <a:chExt cx="2884098" cy="1233796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048677" name="Скругленный прямоугольник 33"/>
              <p:cNvSpPr/>
              <p:nvPr/>
            </p:nvSpPr>
            <p:spPr>
              <a:xfrm>
                <a:off x="4932040" y="1230602"/>
                <a:ext cx="2884098" cy="1233796"/>
              </a:xfrm>
              <a:prstGeom prst="round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8678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72" y="1348726"/>
                <a:ext cx="2712372" cy="9882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p:grpSp>
        <p:sp>
          <p:nvSpPr>
            <p:cNvPr id="1048679" name="Семиугольник 34"/>
            <p:cNvSpPr/>
            <p:nvPr/>
          </p:nvSpPr>
          <p:spPr>
            <a:xfrm>
              <a:off x="2976268" y="1412776"/>
              <a:ext cx="1051672" cy="798835"/>
            </a:xfrm>
            <a:prstGeom prst="heptagon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680" name="Семиугольник 35"/>
            <p:cNvSpPr/>
            <p:nvPr/>
          </p:nvSpPr>
          <p:spPr>
            <a:xfrm>
              <a:off x="2895370" y="2785403"/>
              <a:ext cx="1051672" cy="798835"/>
            </a:xfrm>
            <a:prstGeom prst="heptagon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681" name="Семиугольник 36"/>
            <p:cNvSpPr/>
            <p:nvPr/>
          </p:nvSpPr>
          <p:spPr>
            <a:xfrm>
              <a:off x="7533103" y="2727550"/>
              <a:ext cx="1051672" cy="798835"/>
            </a:xfrm>
            <a:prstGeom prst="heptagon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682" name="Семиугольник 37"/>
            <p:cNvSpPr/>
            <p:nvPr/>
          </p:nvSpPr>
          <p:spPr>
            <a:xfrm>
              <a:off x="7471312" y="1250597"/>
              <a:ext cx="1051672" cy="798835"/>
            </a:xfrm>
            <a:prstGeom prst="heptagon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8683" name="Прямоугольник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6268" y="4487312"/>
            <a:ext cx="651139" cy="61837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84" name="Прямоугольник 4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7030" y="4464373"/>
            <a:ext cx="513282" cy="61132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85" name="Прямоугольник 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4487312"/>
            <a:ext cx="513281" cy="618374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86" name="Прямоугольник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4743" y="4492348"/>
            <a:ext cx="513281" cy="612796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48687" name="TextBox 49"/>
          <p:cNvSpPr txBox="1"/>
          <p:nvPr/>
        </p:nvSpPr>
        <p:spPr>
          <a:xfrm>
            <a:off x="2915816" y="5845070"/>
            <a:ext cx="864096" cy="90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ockwell Extra Bold" pitchFamily="18" charset="0"/>
                <a:cs typeface="Aharoni" pitchFamily="2" charset="-79"/>
              </a:rPr>
              <a:t>k</a:t>
            </a:r>
            <a:endParaRPr lang="ru-RU" sz="4000" dirty="0">
              <a:cs typeface="Aharoni" pitchFamily="2" charset="-79"/>
            </a:endParaRPr>
          </a:p>
        </p:txBody>
      </p:sp>
      <p:sp>
        <p:nvSpPr>
          <p:cNvPr id="1048688" name="TextBox 50"/>
          <p:cNvSpPr txBox="1"/>
          <p:nvPr/>
        </p:nvSpPr>
        <p:spPr>
          <a:xfrm>
            <a:off x="4215516" y="5832809"/>
            <a:ext cx="864096" cy="9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ckwell Extra Bold" pitchFamily="18" charset="0"/>
                <a:cs typeface="Aharoni" pitchFamily="2" charset="-79"/>
              </a:rPr>
              <a:t>a</a:t>
            </a:r>
            <a:endParaRPr lang="ru-RU" sz="4000" dirty="0">
              <a:cs typeface="Aharoni" pitchFamily="2" charset="-79"/>
            </a:endParaRPr>
          </a:p>
        </p:txBody>
      </p:sp>
      <p:sp>
        <p:nvSpPr>
          <p:cNvPr id="1048689" name="TextBox 52"/>
          <p:cNvSpPr txBox="1"/>
          <p:nvPr/>
        </p:nvSpPr>
        <p:spPr>
          <a:xfrm>
            <a:off x="6876256" y="5813028"/>
            <a:ext cx="864096" cy="9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ckwell Extra Bold" pitchFamily="18" charset="0"/>
                <a:cs typeface="Aharoni" pitchFamily="2" charset="-79"/>
              </a:rPr>
              <a:t>r</a:t>
            </a:r>
            <a:endParaRPr lang="ru-RU" sz="4000" dirty="0">
              <a:cs typeface="Aharoni" pitchFamily="2" charset="-79"/>
            </a:endParaRPr>
          </a:p>
        </p:txBody>
      </p:sp>
      <p:sp>
        <p:nvSpPr>
          <p:cNvPr id="1048690" name="TextBox 53"/>
          <p:cNvSpPr txBox="1"/>
          <p:nvPr/>
        </p:nvSpPr>
        <p:spPr>
          <a:xfrm>
            <a:off x="5580112" y="5832808"/>
            <a:ext cx="864096" cy="90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ckwell Extra Bold" pitchFamily="18" charset="0"/>
                <a:cs typeface="Aharoni" pitchFamily="2" charset="-79"/>
              </a:rPr>
              <a:t>s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209718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9204" y="113651"/>
            <a:ext cx="1303338" cy="123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7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544" y="233913"/>
            <a:ext cx="930275" cy="1143000"/>
          </a:xfrm>
          <a:prstGeom prst="rect">
            <a:avLst/>
          </a:prstGeom>
          <a:noFill/>
        </p:spPr>
      </p:pic>
      <p:pic>
        <p:nvPicPr>
          <p:cNvPr id="2097188" name="Picture 12" descr="ANTN0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206" y="4492348"/>
            <a:ext cx="1400175" cy="1910049"/>
          </a:xfrm>
          <a:prstGeom prst="rect">
            <a:avLst/>
          </a:prstGeom>
          <a:noFill/>
        </p:spPr>
      </p:pic>
      <p:pic>
        <p:nvPicPr>
          <p:cNvPr id="209718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90681" y="4479257"/>
            <a:ext cx="1345815" cy="21519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  <p:bldP spid="1048687" grpId="0"/>
      <p:bldP spid="1048688" grpId="0"/>
      <p:bldP spid="1048689" grpId="0"/>
      <p:bldP spid="10486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"/>
          <p:cNvGrpSpPr/>
          <p:nvPr/>
        </p:nvGrpSpPr>
        <p:grpSpPr bwMode="auto">
          <a:xfrm>
            <a:off x="1540494" y="1453943"/>
            <a:ext cx="5695802" cy="4963905"/>
            <a:chOff x="0" y="0"/>
            <a:chExt cx="8449" cy="8280"/>
          </a:xfrm>
        </p:grpSpPr>
        <p:sp>
          <p:nvSpPr>
            <p:cNvPr id="1048705" name="Line 6"/>
            <p:cNvSpPr>
              <a:spLocks noChangeShapeType="1"/>
            </p:cNvSpPr>
            <p:nvPr/>
          </p:nvSpPr>
          <p:spPr bwMode="auto">
            <a:xfrm>
              <a:off x="6480" y="4625"/>
              <a:ext cx="283" cy="382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06" name="AutoShape 7"/>
            <p:cNvSpPr>
              <a:spLocks noChangeArrowheads="1"/>
            </p:cNvSpPr>
            <p:nvPr/>
          </p:nvSpPr>
          <p:spPr bwMode="auto">
            <a:xfrm>
              <a:off x="3332" y="0"/>
              <a:ext cx="1730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324</a:t>
              </a:r>
            </a:p>
          </p:txBody>
        </p:sp>
        <p:sp>
          <p:nvSpPr>
            <p:cNvPr id="1048707" name="Line 8"/>
            <p:cNvSpPr>
              <a:spLocks noChangeShapeType="1"/>
            </p:cNvSpPr>
            <p:nvPr/>
          </p:nvSpPr>
          <p:spPr bwMode="auto">
            <a:xfrm>
              <a:off x="4500" y="1080"/>
              <a:ext cx="360" cy="54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08" name="Line 9"/>
            <p:cNvSpPr>
              <a:spLocks noChangeShapeType="1"/>
            </p:cNvSpPr>
            <p:nvPr/>
          </p:nvSpPr>
          <p:spPr bwMode="auto">
            <a:xfrm flipH="1">
              <a:off x="3420" y="1080"/>
              <a:ext cx="360" cy="54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09" name="Oval 10"/>
            <p:cNvSpPr>
              <a:spLocks noChangeArrowheads="1"/>
            </p:cNvSpPr>
            <p:nvPr/>
          </p:nvSpPr>
          <p:spPr bwMode="auto">
            <a:xfrm>
              <a:off x="2656" y="1587"/>
              <a:ext cx="1267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048710" name="Oval 11"/>
            <p:cNvSpPr>
              <a:spLocks noChangeArrowheads="1"/>
            </p:cNvSpPr>
            <p:nvPr/>
          </p:nvSpPr>
          <p:spPr bwMode="auto">
            <a:xfrm>
              <a:off x="4302" y="1620"/>
              <a:ext cx="1188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11" name="AutoShape 12"/>
            <p:cNvSpPr>
              <a:spLocks noChangeArrowheads="1"/>
            </p:cNvSpPr>
            <p:nvPr/>
          </p:nvSpPr>
          <p:spPr bwMode="auto">
            <a:xfrm>
              <a:off x="2160" y="2601"/>
              <a:ext cx="1179" cy="1260"/>
            </a:xfrm>
            <a:prstGeom prst="diamond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38100" algn="ctr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12" name="AutoShape 13"/>
            <p:cNvSpPr>
              <a:spLocks noChangeArrowheads="1"/>
            </p:cNvSpPr>
            <p:nvPr/>
          </p:nvSpPr>
          <p:spPr bwMode="auto">
            <a:xfrm>
              <a:off x="3420" y="2623"/>
              <a:ext cx="1403" cy="1260"/>
            </a:xfrm>
            <a:prstGeom prst="diamond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38100" algn="ctr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85</a:t>
              </a:r>
            </a:p>
          </p:txBody>
        </p:sp>
        <p:sp>
          <p:nvSpPr>
            <p:cNvPr id="1048713" name="AutoShape 14"/>
            <p:cNvSpPr>
              <a:spLocks noChangeArrowheads="1"/>
            </p:cNvSpPr>
            <p:nvPr/>
          </p:nvSpPr>
          <p:spPr bwMode="auto">
            <a:xfrm>
              <a:off x="4896" y="2619"/>
              <a:ext cx="1314" cy="1260"/>
            </a:xfrm>
            <a:prstGeom prst="diamond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38100" algn="ctr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14" name="Line 15"/>
            <p:cNvSpPr>
              <a:spLocks noChangeShapeType="1"/>
            </p:cNvSpPr>
            <p:nvPr/>
          </p:nvSpPr>
          <p:spPr bwMode="auto">
            <a:xfrm flipH="1">
              <a:off x="3027" y="2465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15" name="Line 16"/>
            <p:cNvSpPr>
              <a:spLocks noChangeShapeType="1"/>
            </p:cNvSpPr>
            <p:nvPr/>
          </p:nvSpPr>
          <p:spPr bwMode="auto">
            <a:xfrm>
              <a:off x="3692" y="2417"/>
              <a:ext cx="36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16" name="Line 17"/>
            <p:cNvSpPr>
              <a:spLocks noChangeShapeType="1"/>
            </p:cNvSpPr>
            <p:nvPr/>
          </p:nvSpPr>
          <p:spPr bwMode="auto">
            <a:xfrm flipH="1">
              <a:off x="4302" y="2340"/>
              <a:ext cx="334" cy="478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17" name="Line 18"/>
            <p:cNvSpPr>
              <a:spLocks noChangeShapeType="1"/>
            </p:cNvSpPr>
            <p:nvPr/>
          </p:nvSpPr>
          <p:spPr bwMode="auto">
            <a:xfrm>
              <a:off x="5231" y="2406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18" name="Oval 19"/>
            <p:cNvSpPr>
              <a:spLocks noChangeArrowheads="1"/>
            </p:cNvSpPr>
            <p:nvPr/>
          </p:nvSpPr>
          <p:spPr bwMode="auto">
            <a:xfrm>
              <a:off x="3060" y="3960"/>
              <a:ext cx="1113" cy="900"/>
            </a:xfrm>
            <a:prstGeom prst="ellipse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38100" algn="ctr">
              <a:solidFill>
                <a:srgbClr val="00B05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048719" name="Oval 20"/>
            <p:cNvSpPr>
              <a:spLocks noChangeArrowheads="1"/>
            </p:cNvSpPr>
            <p:nvPr/>
          </p:nvSpPr>
          <p:spPr bwMode="auto">
            <a:xfrm>
              <a:off x="4500" y="3960"/>
              <a:ext cx="1012" cy="900"/>
            </a:xfrm>
            <a:prstGeom prst="ellipse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38100" algn="ctr">
              <a:solidFill>
                <a:srgbClr val="00B05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20" name="Oval 21"/>
            <p:cNvSpPr>
              <a:spLocks noChangeArrowheads="1"/>
            </p:cNvSpPr>
            <p:nvPr/>
          </p:nvSpPr>
          <p:spPr bwMode="auto">
            <a:xfrm>
              <a:off x="5760" y="3960"/>
              <a:ext cx="1089" cy="900"/>
            </a:xfrm>
            <a:prstGeom prst="ellipse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38100" algn="ctr">
              <a:solidFill>
                <a:srgbClr val="00B05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1048721" name="Oval 22"/>
            <p:cNvSpPr>
              <a:spLocks noChangeArrowheads="1"/>
            </p:cNvSpPr>
            <p:nvPr/>
          </p:nvSpPr>
          <p:spPr bwMode="auto">
            <a:xfrm>
              <a:off x="1629" y="3938"/>
              <a:ext cx="1115" cy="900"/>
            </a:xfrm>
            <a:prstGeom prst="ellipse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38100" algn="ctr">
              <a:solidFill>
                <a:srgbClr val="00B05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45</a:t>
              </a:r>
            </a:p>
          </p:txBody>
        </p:sp>
        <p:sp>
          <p:nvSpPr>
            <p:cNvPr id="1048722" name="Line 23"/>
            <p:cNvSpPr>
              <a:spLocks noChangeShapeType="1"/>
            </p:cNvSpPr>
            <p:nvPr/>
          </p:nvSpPr>
          <p:spPr bwMode="auto">
            <a:xfrm flipH="1">
              <a:off x="2520" y="3600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3" name="Line 24"/>
            <p:cNvSpPr>
              <a:spLocks noChangeShapeType="1"/>
            </p:cNvSpPr>
            <p:nvPr/>
          </p:nvSpPr>
          <p:spPr bwMode="auto">
            <a:xfrm>
              <a:off x="3060" y="3600"/>
              <a:ext cx="36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4" name="Line 25"/>
            <p:cNvSpPr>
              <a:spLocks noChangeShapeType="1"/>
            </p:cNvSpPr>
            <p:nvPr/>
          </p:nvSpPr>
          <p:spPr bwMode="auto">
            <a:xfrm flipH="1">
              <a:off x="3802" y="3677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5" name="Line 26"/>
            <p:cNvSpPr>
              <a:spLocks noChangeShapeType="1"/>
            </p:cNvSpPr>
            <p:nvPr/>
          </p:nvSpPr>
          <p:spPr bwMode="auto">
            <a:xfrm>
              <a:off x="4342" y="3644"/>
              <a:ext cx="36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6" name="Line 27"/>
            <p:cNvSpPr>
              <a:spLocks noChangeShapeType="1"/>
            </p:cNvSpPr>
            <p:nvPr/>
          </p:nvSpPr>
          <p:spPr bwMode="auto">
            <a:xfrm flipH="1">
              <a:off x="5209" y="3725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7" name="Line 28"/>
            <p:cNvSpPr>
              <a:spLocks noChangeShapeType="1"/>
            </p:cNvSpPr>
            <p:nvPr/>
          </p:nvSpPr>
          <p:spPr bwMode="auto">
            <a:xfrm>
              <a:off x="5705" y="3644"/>
              <a:ext cx="36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28" name="AutoShape 29"/>
            <p:cNvSpPr>
              <a:spLocks noChangeArrowheads="1"/>
            </p:cNvSpPr>
            <p:nvPr/>
          </p:nvSpPr>
          <p:spPr bwMode="auto">
            <a:xfrm>
              <a:off x="742" y="4860"/>
              <a:ext cx="1418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38100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1048729" name="AutoShape 30"/>
            <p:cNvSpPr>
              <a:spLocks noChangeArrowheads="1"/>
            </p:cNvSpPr>
            <p:nvPr/>
          </p:nvSpPr>
          <p:spPr bwMode="auto">
            <a:xfrm>
              <a:off x="2340" y="4860"/>
              <a:ext cx="1080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38100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30" name="AutoShape 31"/>
            <p:cNvSpPr>
              <a:spLocks noChangeArrowheads="1"/>
            </p:cNvSpPr>
            <p:nvPr/>
          </p:nvSpPr>
          <p:spPr bwMode="auto">
            <a:xfrm>
              <a:off x="3692" y="4860"/>
              <a:ext cx="1326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38100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  <p:sp>
          <p:nvSpPr>
            <p:cNvPr id="1048731" name="AutoShape 32"/>
            <p:cNvSpPr>
              <a:spLocks noChangeArrowheads="1"/>
            </p:cNvSpPr>
            <p:nvPr/>
          </p:nvSpPr>
          <p:spPr bwMode="auto">
            <a:xfrm>
              <a:off x="5040" y="4860"/>
              <a:ext cx="1080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38100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32" name="AutoShape 33"/>
            <p:cNvSpPr>
              <a:spLocks noChangeArrowheads="1"/>
            </p:cNvSpPr>
            <p:nvPr/>
          </p:nvSpPr>
          <p:spPr bwMode="auto">
            <a:xfrm>
              <a:off x="6300" y="4860"/>
              <a:ext cx="1249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38100" algn="ctr">
              <a:solidFill>
                <a:srgbClr val="F6924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1048733" name="Oval 34"/>
            <p:cNvSpPr>
              <a:spLocks noChangeArrowheads="1"/>
            </p:cNvSpPr>
            <p:nvPr/>
          </p:nvSpPr>
          <p:spPr bwMode="auto">
            <a:xfrm>
              <a:off x="540" y="6120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048734" name="Oval 35"/>
            <p:cNvSpPr>
              <a:spLocks noChangeArrowheads="1"/>
            </p:cNvSpPr>
            <p:nvPr/>
          </p:nvSpPr>
          <p:spPr bwMode="auto">
            <a:xfrm>
              <a:off x="1833" y="6131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35" name="Oval 36"/>
            <p:cNvSpPr>
              <a:spLocks noChangeArrowheads="1"/>
            </p:cNvSpPr>
            <p:nvPr/>
          </p:nvSpPr>
          <p:spPr bwMode="auto">
            <a:xfrm>
              <a:off x="2946" y="6142"/>
              <a:ext cx="1036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048736" name="Oval 37"/>
            <p:cNvSpPr>
              <a:spLocks noChangeArrowheads="1"/>
            </p:cNvSpPr>
            <p:nvPr/>
          </p:nvSpPr>
          <p:spPr bwMode="auto">
            <a:xfrm>
              <a:off x="4408" y="6131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37" name="Oval 38"/>
            <p:cNvSpPr>
              <a:spLocks noChangeArrowheads="1"/>
            </p:cNvSpPr>
            <p:nvPr/>
          </p:nvSpPr>
          <p:spPr bwMode="auto">
            <a:xfrm>
              <a:off x="5760" y="6120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048738" name="Oval 39"/>
            <p:cNvSpPr>
              <a:spLocks noChangeArrowheads="1"/>
            </p:cNvSpPr>
            <p:nvPr/>
          </p:nvSpPr>
          <p:spPr bwMode="auto">
            <a:xfrm>
              <a:off x="6987" y="6120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38100" algn="ctr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39" name="AutoShape 40"/>
            <p:cNvSpPr>
              <a:spLocks noChangeArrowheads="1"/>
            </p:cNvSpPr>
            <p:nvPr/>
          </p:nvSpPr>
          <p:spPr bwMode="auto">
            <a:xfrm>
              <a:off x="0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40" name="AutoShape 41"/>
            <p:cNvSpPr>
              <a:spLocks noChangeArrowheads="1"/>
            </p:cNvSpPr>
            <p:nvPr/>
          </p:nvSpPr>
          <p:spPr bwMode="auto">
            <a:xfrm>
              <a:off x="1179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048741" name="AutoShape 42"/>
            <p:cNvSpPr>
              <a:spLocks noChangeArrowheads="1"/>
            </p:cNvSpPr>
            <p:nvPr/>
          </p:nvSpPr>
          <p:spPr bwMode="auto">
            <a:xfrm>
              <a:off x="2498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048742" name="AutoShape 43"/>
            <p:cNvSpPr>
              <a:spLocks noChangeArrowheads="1"/>
            </p:cNvSpPr>
            <p:nvPr/>
          </p:nvSpPr>
          <p:spPr bwMode="auto">
            <a:xfrm>
              <a:off x="3758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43" name="AutoShape 44"/>
            <p:cNvSpPr>
              <a:spLocks noChangeArrowheads="1"/>
            </p:cNvSpPr>
            <p:nvPr/>
          </p:nvSpPr>
          <p:spPr bwMode="auto">
            <a:xfrm>
              <a:off x="5040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48744" name="AutoShape 45"/>
            <p:cNvSpPr>
              <a:spLocks noChangeArrowheads="1"/>
            </p:cNvSpPr>
            <p:nvPr/>
          </p:nvSpPr>
          <p:spPr bwMode="auto">
            <a:xfrm>
              <a:off x="6399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745" name="AutoShape 46"/>
            <p:cNvSpPr>
              <a:spLocks noChangeArrowheads="1"/>
            </p:cNvSpPr>
            <p:nvPr/>
          </p:nvSpPr>
          <p:spPr bwMode="auto">
            <a:xfrm>
              <a:off x="7549" y="7020"/>
              <a:ext cx="900" cy="1260"/>
            </a:xfrm>
            <a:prstGeom prst="diamond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8100" algn="ctr">
              <a:solidFill>
                <a:srgbClr val="7D60A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48746" name="Line 47"/>
            <p:cNvSpPr>
              <a:spLocks noChangeShapeType="1"/>
            </p:cNvSpPr>
            <p:nvPr/>
          </p:nvSpPr>
          <p:spPr bwMode="auto">
            <a:xfrm flipH="1">
              <a:off x="1734" y="4669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47" name="Line 48"/>
            <p:cNvSpPr>
              <a:spLocks noChangeShapeType="1"/>
            </p:cNvSpPr>
            <p:nvPr/>
          </p:nvSpPr>
          <p:spPr bwMode="auto">
            <a:xfrm>
              <a:off x="2656" y="4680"/>
              <a:ext cx="88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48" name="Line 49"/>
            <p:cNvSpPr>
              <a:spLocks noChangeShapeType="1"/>
            </p:cNvSpPr>
            <p:nvPr/>
          </p:nvSpPr>
          <p:spPr bwMode="auto">
            <a:xfrm flipH="1">
              <a:off x="2994" y="4680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49" name="Line 50"/>
            <p:cNvSpPr>
              <a:spLocks noChangeShapeType="1"/>
            </p:cNvSpPr>
            <p:nvPr/>
          </p:nvSpPr>
          <p:spPr bwMode="auto">
            <a:xfrm>
              <a:off x="3813" y="4698"/>
              <a:ext cx="36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0" name="Line 51"/>
            <p:cNvSpPr>
              <a:spLocks noChangeShapeType="1"/>
            </p:cNvSpPr>
            <p:nvPr/>
          </p:nvSpPr>
          <p:spPr bwMode="auto">
            <a:xfrm flipH="1">
              <a:off x="4419" y="4735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1" name="Line 52"/>
            <p:cNvSpPr>
              <a:spLocks noChangeShapeType="1"/>
            </p:cNvSpPr>
            <p:nvPr/>
          </p:nvSpPr>
          <p:spPr bwMode="auto">
            <a:xfrm>
              <a:off x="5334" y="4695"/>
              <a:ext cx="88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2" name="Line 53"/>
            <p:cNvSpPr>
              <a:spLocks noChangeShapeType="1"/>
            </p:cNvSpPr>
            <p:nvPr/>
          </p:nvSpPr>
          <p:spPr bwMode="auto">
            <a:xfrm flipH="1">
              <a:off x="5694" y="4699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3" name="Line 54"/>
            <p:cNvSpPr>
              <a:spLocks noChangeShapeType="1"/>
            </p:cNvSpPr>
            <p:nvPr/>
          </p:nvSpPr>
          <p:spPr bwMode="auto">
            <a:xfrm flipH="1">
              <a:off x="108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4" name="Line 55"/>
            <p:cNvSpPr>
              <a:spLocks noChangeShapeType="1"/>
            </p:cNvSpPr>
            <p:nvPr/>
          </p:nvSpPr>
          <p:spPr bwMode="auto">
            <a:xfrm>
              <a:off x="198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5" name="Line 56"/>
            <p:cNvSpPr>
              <a:spLocks noChangeShapeType="1"/>
            </p:cNvSpPr>
            <p:nvPr/>
          </p:nvSpPr>
          <p:spPr bwMode="auto">
            <a:xfrm flipH="1">
              <a:off x="234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6" name="Line 57"/>
            <p:cNvSpPr>
              <a:spLocks noChangeShapeType="1"/>
            </p:cNvSpPr>
            <p:nvPr/>
          </p:nvSpPr>
          <p:spPr bwMode="auto">
            <a:xfrm>
              <a:off x="324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7" name="Line 58"/>
            <p:cNvSpPr>
              <a:spLocks noChangeShapeType="1"/>
            </p:cNvSpPr>
            <p:nvPr/>
          </p:nvSpPr>
          <p:spPr bwMode="auto">
            <a:xfrm flipH="1">
              <a:off x="3743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8" name="Line 59"/>
            <p:cNvSpPr>
              <a:spLocks noChangeShapeType="1"/>
            </p:cNvSpPr>
            <p:nvPr/>
          </p:nvSpPr>
          <p:spPr bwMode="auto">
            <a:xfrm>
              <a:off x="4643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59" name="Line 60"/>
            <p:cNvSpPr>
              <a:spLocks noChangeShapeType="1"/>
            </p:cNvSpPr>
            <p:nvPr/>
          </p:nvSpPr>
          <p:spPr bwMode="auto">
            <a:xfrm flipH="1">
              <a:off x="5018" y="5962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0" name="Line 61"/>
            <p:cNvSpPr>
              <a:spLocks noChangeShapeType="1"/>
            </p:cNvSpPr>
            <p:nvPr/>
          </p:nvSpPr>
          <p:spPr bwMode="auto">
            <a:xfrm>
              <a:off x="5918" y="5962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1" name="Line 62"/>
            <p:cNvSpPr>
              <a:spLocks noChangeShapeType="1"/>
            </p:cNvSpPr>
            <p:nvPr/>
          </p:nvSpPr>
          <p:spPr bwMode="auto">
            <a:xfrm flipH="1">
              <a:off x="630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2" name="Line 63"/>
            <p:cNvSpPr>
              <a:spLocks noChangeShapeType="1"/>
            </p:cNvSpPr>
            <p:nvPr/>
          </p:nvSpPr>
          <p:spPr bwMode="auto">
            <a:xfrm>
              <a:off x="7200" y="5940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3" name="Line 64"/>
            <p:cNvSpPr>
              <a:spLocks noChangeShapeType="1"/>
            </p:cNvSpPr>
            <p:nvPr/>
          </p:nvSpPr>
          <p:spPr bwMode="auto">
            <a:xfrm flipH="1">
              <a:off x="562" y="6965"/>
              <a:ext cx="180" cy="18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4" name="Line 65"/>
            <p:cNvSpPr>
              <a:spLocks noChangeShapeType="1"/>
            </p:cNvSpPr>
            <p:nvPr/>
          </p:nvSpPr>
          <p:spPr bwMode="auto">
            <a:xfrm>
              <a:off x="1304" y="6833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5" name="Line 66"/>
            <p:cNvSpPr>
              <a:spLocks noChangeShapeType="1"/>
            </p:cNvSpPr>
            <p:nvPr/>
          </p:nvSpPr>
          <p:spPr bwMode="auto">
            <a:xfrm flipH="1">
              <a:off x="1800" y="7016"/>
              <a:ext cx="235" cy="184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6" name="Line 67"/>
            <p:cNvSpPr>
              <a:spLocks noChangeShapeType="1"/>
            </p:cNvSpPr>
            <p:nvPr/>
          </p:nvSpPr>
          <p:spPr bwMode="auto">
            <a:xfrm>
              <a:off x="2597" y="6884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7" name="Line 68"/>
            <p:cNvSpPr>
              <a:spLocks noChangeShapeType="1"/>
            </p:cNvSpPr>
            <p:nvPr/>
          </p:nvSpPr>
          <p:spPr bwMode="auto">
            <a:xfrm flipH="1">
              <a:off x="3108" y="7027"/>
              <a:ext cx="235" cy="184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8" name="Line 69"/>
            <p:cNvSpPr>
              <a:spLocks noChangeShapeType="1"/>
            </p:cNvSpPr>
            <p:nvPr/>
          </p:nvSpPr>
          <p:spPr bwMode="auto">
            <a:xfrm>
              <a:off x="3905" y="6895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69" name="Line 70"/>
            <p:cNvSpPr>
              <a:spLocks noChangeShapeType="1"/>
            </p:cNvSpPr>
            <p:nvPr/>
          </p:nvSpPr>
          <p:spPr bwMode="auto">
            <a:xfrm flipH="1">
              <a:off x="4368" y="6994"/>
              <a:ext cx="235" cy="184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70" name="Line 71"/>
            <p:cNvSpPr>
              <a:spLocks noChangeShapeType="1"/>
            </p:cNvSpPr>
            <p:nvPr/>
          </p:nvSpPr>
          <p:spPr bwMode="auto">
            <a:xfrm>
              <a:off x="5165" y="6862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71" name="Line 72"/>
            <p:cNvSpPr>
              <a:spLocks noChangeShapeType="1"/>
            </p:cNvSpPr>
            <p:nvPr/>
          </p:nvSpPr>
          <p:spPr bwMode="auto">
            <a:xfrm flipH="1">
              <a:off x="5650" y="6895"/>
              <a:ext cx="257" cy="364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72" name="Line 73"/>
            <p:cNvSpPr>
              <a:spLocks noChangeShapeType="1"/>
            </p:cNvSpPr>
            <p:nvPr/>
          </p:nvSpPr>
          <p:spPr bwMode="auto">
            <a:xfrm>
              <a:off x="6480" y="6888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73" name="Line 74"/>
            <p:cNvSpPr>
              <a:spLocks noChangeShapeType="1"/>
            </p:cNvSpPr>
            <p:nvPr/>
          </p:nvSpPr>
          <p:spPr bwMode="auto">
            <a:xfrm flipH="1">
              <a:off x="7042" y="6957"/>
              <a:ext cx="257" cy="364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774" name="Line 75"/>
            <p:cNvSpPr>
              <a:spLocks noChangeShapeType="1"/>
            </p:cNvSpPr>
            <p:nvPr/>
          </p:nvSpPr>
          <p:spPr bwMode="auto">
            <a:xfrm>
              <a:off x="7674" y="6895"/>
              <a:ext cx="180" cy="360"/>
            </a:xfrm>
            <a:prstGeom prst="line">
              <a:avLst/>
            </a:prstGeom>
            <a:noFill/>
            <a:ln w="19050" algn="ctr">
              <a:solidFill>
                <a:srgbClr val="98B954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8775" name="WordArt 73"/>
          <p:cNvSpPr>
            <a:spLocks noChangeArrowheads="1" noChangeShapeType="1" noTextEdit="1"/>
          </p:cNvSpPr>
          <p:nvPr/>
        </p:nvSpPr>
        <p:spPr bwMode="auto">
          <a:xfrm>
            <a:off x="1773868" y="300722"/>
            <a:ext cx="5733984" cy="9841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>
              <a:buNone/>
            </a:pPr>
            <a:r>
              <a:rPr lang="en-US" sz="44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Qiziqarli</a:t>
            </a:r>
            <a:r>
              <a:rPr lang="en-US" sz="44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boshqotirma</a:t>
            </a:r>
            <a:endParaRPr lang="ru-RU" sz="44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>
                <a:reflection blurRad="6350" stA="55000" endA="50" endPos="85000" dist="60007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097196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57" y="2226692"/>
            <a:ext cx="1622385" cy="133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Picture 4" descr="039_maths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067" y="2151468"/>
            <a:ext cx="2220720" cy="167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Picture 2" descr="C:\рабочий стол windows 7\ino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2486" y="3827985"/>
            <a:ext cx="2103191" cy="284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9" name="Picture 78" descr="arg-5-50-tra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0654" y="792804"/>
            <a:ext cx="1527175" cy="1409700"/>
          </a:xfrm>
          <a:prstGeom prst="rect">
            <a:avLst/>
          </a:prstGeom>
          <a:noFill/>
        </p:spPr>
      </p:pic>
      <p:pic>
        <p:nvPicPr>
          <p:cNvPr id="209720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13" y="481236"/>
            <a:ext cx="930275" cy="1143000"/>
          </a:xfrm>
          <a:prstGeom prst="rect">
            <a:avLst/>
          </a:prstGeom>
          <a:noFill/>
        </p:spPr>
      </p:pic>
      <p:pic>
        <p:nvPicPr>
          <p:cNvPr id="2097201" name="Picture 5" descr="Описание: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2382" y="4163868"/>
            <a:ext cx="1874486" cy="170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Экран (4:3)</PresentationFormat>
  <Paragraphs>92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Твердый переплет</vt:lpstr>
      <vt:lpstr>Презентация PowerPoint</vt:lpstr>
      <vt:lpstr>Презентация PowerPoint</vt:lpstr>
      <vt:lpstr>Презентация PowerPoint</vt:lpstr>
      <vt:lpstr>Darsning borishi: I.     Tashkiliy qism: a) O’quvchilar bilan salomlashish. b) Sinf tozaligiga e’tibor berish. v)  Navbatchining axborotini tinglash. II. O’tgan mavzuni so’rash. O’tgan mavzu charxpalak texnologiyasi asosida   so’raladi.</vt:lpstr>
      <vt:lpstr>Презентация PowerPoint</vt:lpstr>
      <vt:lpstr>Презентация PowerPoint</vt:lpstr>
      <vt:lpstr>171- misol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Пользователь Windows</cp:lastModifiedBy>
  <cp:revision>1</cp:revision>
  <dcterms:created xsi:type="dcterms:W3CDTF">2016-02-04T14:14:37Z</dcterms:created>
  <dcterms:modified xsi:type="dcterms:W3CDTF">2023-05-05T03:41:58Z</dcterms:modified>
</cp:coreProperties>
</file>