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6" r:id="rId15"/>
  </p:sldIdLst>
  <p:sldSz type="screen16x9" cy="5143500" cx="9144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623E4E"/>
    <a:srgbClr val="FDEFF3"/>
    <a:srgbClr val="FBF6F9"/>
    <a:srgbClr val="FE90AB"/>
    <a:srgbClr val="7F8FC2"/>
    <a:srgbClr val="8593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4995" autoAdjust="0"/>
    <p:restoredTop sz="94660"/>
  </p:normalViewPr>
  <p:slideViewPr>
    <p:cSldViewPr showGuides="1" snapToGrid="0">
      <p:cViewPr varScale="1">
        <p:scale>
          <a:sx n="107" d="100"/>
          <a:sy n="107" d="100"/>
        </p:scale>
        <p:origin x="869" y="72"/>
      </p:cViewPr>
      <p:guideLst>
        <p:guide orient="horz" pos="230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4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1048725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719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2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2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DEFF3"/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2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"/>
          <a:srcRect l="17593" t="6869" r="17593" b="12192"/>
          <a:stretch>
            <a:fillRect/>
          </a:stretch>
        </p:blipFill>
        <p:spPr>
          <a:xfrm>
            <a:off x="-4727" y="978263"/>
            <a:ext cx="9148727" cy="4165237"/>
          </a:xfrm>
          <a:prstGeom prst="rect"/>
        </p:spPr>
      </p:pic>
      <p:pic>
        <p:nvPicPr>
          <p:cNvPr id="2097154" name="图片 4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464597" y="-689723"/>
            <a:ext cx="3211032" cy="2676615"/>
          </a:xfrm>
          <a:prstGeom prst="rect"/>
        </p:spPr>
      </p:pic>
      <p:pic>
        <p:nvPicPr>
          <p:cNvPr id="2097155" name="图片 7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-1209341" y="-1116420"/>
            <a:ext cx="3888746" cy="3241536"/>
          </a:xfrm>
          <a:prstGeom prst="rect"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69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and title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691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dirty="0" lang="en-US"/>
          </a:p>
        </p:txBody>
      </p:sp>
      <p:sp>
        <p:nvSpPr>
          <p:cNvPr id="104869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6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and title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65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r>
              <a:rPr altLang="en-US" lang="zh-CN"/>
              <a:t>单击图标添加图片</a:t>
            </a:r>
            <a:endParaRPr dirty="0" lang="en-US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indent="0" marL="0">
              <a:buNone/>
              <a:defRPr sz="12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707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dirty="0" lang="en-US"/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675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dirty="0" lang="en-US"/>
          </a:p>
        </p:txBody>
      </p:sp>
      <p:sp>
        <p:nvSpPr>
          <p:cNvPr id="10486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6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"/>
          <a:srcRect b="16773"/>
          <a:stretch>
            <a:fillRect/>
          </a:stretch>
        </p:blipFill>
        <p:spPr>
          <a:xfrm>
            <a:off x="0" y="2765298"/>
            <a:ext cx="9144000" cy="2378202"/>
          </a:xfrm>
          <a:prstGeom prst="rect"/>
        </p:spPr>
      </p:pic>
      <p:pic>
        <p:nvPicPr>
          <p:cNvPr id="2097158" name="图片 3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2"/>
          <a:srcRect t="25768" r="16557"/>
          <a:stretch>
            <a:fillRect/>
          </a:stretch>
        </p:blipFill>
        <p:spPr>
          <a:xfrm>
            <a:off x="6464597" y="0"/>
            <a:ext cx="2679403" cy="1986892"/>
          </a:xfrm>
          <a:prstGeom prst="rect"/>
        </p:spPr>
      </p:pic>
      <p:pic>
        <p:nvPicPr>
          <p:cNvPr id="2097159" name="图片 4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2"/>
          <a:srcRect l="4955" t="34441" r="31098" b="4263"/>
          <a:stretch>
            <a:fillRect/>
          </a:stretch>
        </p:blipFill>
        <p:spPr>
          <a:xfrm flipH="1">
            <a:off x="-3" y="0"/>
            <a:ext cx="2486723" cy="1986891"/>
          </a:xfrm>
          <a:prstGeom prst="rect"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6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"/>
          <a:srcRect b="16773"/>
          <a:stretch>
            <a:fillRect/>
          </a:stretch>
        </p:blipFill>
        <p:spPr>
          <a:xfrm>
            <a:off x="0" y="2765298"/>
            <a:ext cx="9144000" cy="2378202"/>
          </a:xfrm>
          <a:prstGeom prst="rect"/>
        </p:spPr>
      </p:pic>
      <p:pic>
        <p:nvPicPr>
          <p:cNvPr id="2097169" name="图片 3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2"/>
          <a:srcRect t="25768" r="16557"/>
          <a:stretch>
            <a:fillRect/>
          </a:stretch>
        </p:blipFill>
        <p:spPr>
          <a:xfrm>
            <a:off x="6464597" y="0"/>
            <a:ext cx="2679403" cy="1986892"/>
          </a:xfrm>
          <a:prstGeom prst="rect"/>
        </p:spPr>
      </p:pic>
      <p:pic>
        <p:nvPicPr>
          <p:cNvPr id="2097170" name="图片 4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2"/>
          <a:srcRect l="4955" t="34441" r="31098" b="4263"/>
          <a:stretch>
            <a:fillRect/>
          </a:stretch>
        </p:blipFill>
        <p:spPr>
          <a:xfrm flipH="1">
            <a:off x="-3" y="0"/>
            <a:ext cx="2486723" cy="1986891"/>
          </a:xfrm>
          <a:prstGeom prst="rect"/>
        </p:spPr>
      </p:pic>
      <p:sp>
        <p:nvSpPr>
          <p:cNvPr id="104867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77940" y="1489843"/>
            <a:ext cx="2332079" cy="151539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>
            <a:lvl1pPr indent="0" marL="0">
              <a:buFontTx/>
              <a:buNone/>
              <a:defRPr sz="1050" lang="en-U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ctr" lvl="0" marL="0"/>
            <a:endParaRPr lang="en-US"/>
          </a:p>
        </p:txBody>
      </p:sp>
      <p:sp>
        <p:nvSpPr>
          <p:cNvPr id="104868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05960" y="3100151"/>
            <a:ext cx="2332079" cy="151539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>
            <a:lvl1pPr indent="0" marL="0">
              <a:buFontTx/>
              <a:buNone/>
              <a:defRPr sz="1050" lang="en-U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ctr" lvl="0" marL="0"/>
            <a:endParaRPr lang="en-US"/>
          </a:p>
        </p:txBody>
      </p:sp>
      <p:sp>
        <p:nvSpPr>
          <p:cNvPr id="104868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47731" y="1489066"/>
            <a:ext cx="2332079" cy="151539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>
            <a:lvl1pPr indent="0" marL="0">
              <a:buFontTx/>
              <a:buNone/>
              <a:defRPr sz="1050" lang="en-U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ctr" lvl="0" marL="0"/>
            <a:endParaRPr lang="en-US"/>
          </a:p>
        </p:txBody>
      </p:sp>
      <p:sp>
        <p:nvSpPr>
          <p:cNvPr id="1048682" name="矩形 10"/>
          <p:cNvSpPr/>
          <p:nvPr userDrawn="1"/>
        </p:nvSpPr>
        <p:spPr>
          <a:xfrm>
            <a:off x="3405960" y="1489066"/>
            <a:ext cx="2332078" cy="1515391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83" name="矩形 11"/>
          <p:cNvSpPr/>
          <p:nvPr userDrawn="1"/>
        </p:nvSpPr>
        <p:spPr>
          <a:xfrm>
            <a:off x="977940" y="3111379"/>
            <a:ext cx="2332078" cy="1515391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84" name="矩形 12"/>
          <p:cNvSpPr/>
          <p:nvPr userDrawn="1"/>
        </p:nvSpPr>
        <p:spPr>
          <a:xfrm>
            <a:off x="5847732" y="3100150"/>
            <a:ext cx="2332078" cy="1515391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图片 6"/>
          <p:cNvPicPr>
            <a:picLocks noChangeAspect="1"/>
          </p:cNvPicPr>
          <p:nvPr userDrawn="1"/>
        </p:nvPicPr>
        <p:blipFill rotWithShape="1">
          <a:blip xmlns:r="http://schemas.openxmlformats.org/officeDocument/2006/relationships" r:embed="rId1"/>
          <a:srcRect b="16773"/>
          <a:stretch>
            <a:fillRect/>
          </a:stretch>
        </p:blipFill>
        <p:spPr>
          <a:xfrm>
            <a:off x="0" y="2765298"/>
            <a:ext cx="9144000" cy="2378202"/>
          </a:xfrm>
          <a:prstGeom prst="rect"/>
        </p:spPr>
      </p:pic>
      <p:pic>
        <p:nvPicPr>
          <p:cNvPr id="2097172" name="图片 2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flipH="1">
            <a:off x="0" y="0"/>
            <a:ext cx="1621536" cy="1621536"/>
          </a:xfrm>
          <a:prstGeom prst="rect"/>
        </p:spPr>
      </p:pic>
      <p:sp>
        <p:nvSpPr>
          <p:cNvPr id="104870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77940" y="1489843"/>
            <a:ext cx="2332079" cy="151539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>
            <a:lvl1pPr indent="0" marL="0">
              <a:buFontTx/>
              <a:buNone/>
              <a:defRPr sz="1050" lang="en-U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ctr" lvl="0" marL="0"/>
            <a:endParaRPr lang="en-US"/>
          </a:p>
        </p:txBody>
      </p:sp>
      <p:sp>
        <p:nvSpPr>
          <p:cNvPr id="104870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05960" y="3100151"/>
            <a:ext cx="2332079" cy="151539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>
            <a:lvl1pPr indent="0" marL="0">
              <a:buFontTx/>
              <a:buNone/>
              <a:defRPr sz="1050" lang="en-U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ctr" lvl="0" marL="0"/>
            <a:endParaRPr lang="en-US"/>
          </a:p>
        </p:txBody>
      </p:sp>
      <p:sp>
        <p:nvSpPr>
          <p:cNvPr id="104870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847731" y="1489066"/>
            <a:ext cx="2332079" cy="151539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/>
          </a:bodyPr>
          <a:lstStyle>
            <a:lvl1pPr indent="0" marL="0">
              <a:buFontTx/>
              <a:buNone/>
              <a:defRPr sz="1050" lang="en-US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ctr" lvl="0" marL="0"/>
            <a:endParaRPr lang="en-US"/>
          </a:p>
        </p:txBody>
      </p:sp>
      <p:sp>
        <p:nvSpPr>
          <p:cNvPr id="1048703" name="矩形 1"/>
          <p:cNvSpPr/>
          <p:nvPr userDrawn="1"/>
        </p:nvSpPr>
        <p:spPr>
          <a:xfrm>
            <a:off x="3405960" y="1489066"/>
            <a:ext cx="2332078" cy="1515391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04" name="矩形 9"/>
          <p:cNvSpPr/>
          <p:nvPr userDrawn="1"/>
        </p:nvSpPr>
        <p:spPr>
          <a:xfrm>
            <a:off x="977940" y="3111379"/>
            <a:ext cx="2332078" cy="1515391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705" name="矩形 10"/>
          <p:cNvSpPr/>
          <p:nvPr userDrawn="1"/>
        </p:nvSpPr>
        <p:spPr>
          <a:xfrm>
            <a:off x="5847732" y="3100150"/>
            <a:ext cx="2332078" cy="1515391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2286000"/>
            <a:ext cx="9144000" cy="2857500"/>
          </a:xfrm>
          <a:prstGeom prst="rect"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dirty="0" lang="en-US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title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68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68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-column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7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dirty="0" lang="en-US"/>
          </a:p>
        </p:txBody>
      </p:sp>
      <p:sp>
        <p:nvSpPr>
          <p:cNvPr id="10487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dirty="0" lang="en-US"/>
          </a:p>
        </p:txBody>
      </p:sp>
      <p:sp>
        <p:nvSpPr>
          <p:cNvPr id="10487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7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7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66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dirty="0" lang="en-US"/>
          </a:p>
        </p:txBody>
      </p:sp>
      <p:sp>
        <p:nvSpPr>
          <p:cNvPr id="104866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altLang="en-US" lang="zh-CN"/>
              <a:t>编辑母版文本样式</a:t>
            </a:r>
            <a:endParaRPr altLang="en-US" lang="zh-CN"/>
          </a:p>
        </p:txBody>
      </p:sp>
      <p:sp>
        <p:nvSpPr>
          <p:cNvPr id="1048670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dirty="0" lang="en-US"/>
          </a:p>
        </p:txBody>
      </p:sp>
      <p:sp>
        <p:nvSpPr>
          <p:cNvPr id="104867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9"/>
        </a:soli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/>
              <a:t>编辑母版文本样式</a:t>
            </a:r>
            <a:endParaRPr altLang="en-US" lang="zh-CN"/>
          </a:p>
          <a:p>
            <a:pPr lvl="1"/>
            <a:r>
              <a:rPr altLang="en-US" lang="zh-CN"/>
              <a:t>第二级</a:t>
            </a:r>
            <a:endParaRPr altLang="en-US" lang="zh-CN"/>
          </a:p>
          <a:p>
            <a:pPr lvl="2"/>
            <a:r>
              <a:rPr altLang="en-US" lang="zh-CN"/>
              <a:t>第三级</a:t>
            </a:r>
            <a:endParaRPr altLang="en-US" lang="zh-CN"/>
          </a:p>
          <a:p>
            <a:pPr lvl="3"/>
            <a:r>
              <a:rPr altLang="en-US" lang="zh-CN"/>
              <a:t>第四级</a:t>
            </a:r>
            <a:endParaRPr altLang="en-US" lang="zh-CN"/>
          </a:p>
          <a:p>
            <a:pPr lvl="4"/>
            <a:r>
              <a:rPr altLang="en-US" lang="zh-CN"/>
              <a:t>第五级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1E5C27C9-20D3-4470-A148-A34F3505795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1369ECD8-A40B-4F6D-B6FA-45768BD84043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Arial" panose="020B0604020202020204" pitchFamily="34" charset="0"/>
          <a:cs typeface="+mj-cs"/>
        </a:defRPr>
      </a:lvl1pPr>
    </p:titleStyle>
    <p:bodyStyle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"/>
          <p:cNvSpPr txBox="1"/>
          <p:nvPr/>
        </p:nvSpPr>
        <p:spPr>
          <a:xfrm>
            <a:off x="675729" y="490826"/>
            <a:ext cx="7381418" cy="3520440"/>
          </a:xfrm>
          <a:prstGeom prst="rect"/>
        </p:spPr>
        <p:txBody>
          <a:bodyPr rtlCol="0" wrap="square">
            <a:spAutoFit/>
          </a:bodyPr>
          <a:p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S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h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h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r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s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b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z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shahar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1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2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-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u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m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u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m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y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oʻ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r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t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taʼlim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maktabining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2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"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D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"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-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s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n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f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oʻ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q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tuvchisi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Toʻrayeva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K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r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o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m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t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E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s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n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o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v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n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n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n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g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"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Ona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tili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va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oʻ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q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s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h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savodxonligi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"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f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n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d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n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"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H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r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f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s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l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-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s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l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"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m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v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z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u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s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d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t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y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y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o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r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l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g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n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 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t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a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q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d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m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o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t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i</a:t>
            </a:r>
            <a:r>
              <a:rPr sz="3600" lang="en-US">
                <a:solidFill>
                  <a:srgbClr val="BF0000"/>
                </a:solidFill>
                <a:latin typeface="Source Sans Pro SemiBold"/>
                <a:cs typeface="Zawgyi-One"/>
              </a:rPr>
              <a:t>.</a:t>
            </a:r>
            <a:endParaRPr sz="3600" lang="uz-UZ-#Latn">
              <a:solidFill>
                <a:srgbClr val="BF0000"/>
              </a:solidFill>
              <a:latin typeface="Source Sans Pro SemiBold"/>
              <a:cs typeface="Zawgyi-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AutoShape 112"/>
          <p:cNvSpPr/>
          <p:nvPr/>
        </p:nvSpPr>
        <p:spPr bwMode="auto">
          <a:xfrm>
            <a:off x="7311129" y="1938605"/>
            <a:ext cx="360363" cy="35877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bIns="19050" lIns="19050" rIns="19050" tIns="19050"/>
          <a:p>
            <a:pPr algn="ctr" defTabSz="228600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1500" i="0" kern="0" kumimoji="0" lang="en-US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6" name="组合 27"/>
          <p:cNvGrpSpPr/>
          <p:nvPr/>
        </p:nvGrpSpPr>
        <p:grpSpPr>
          <a:xfrm>
            <a:off x="3512400" y="1926095"/>
            <a:ext cx="246811" cy="359779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04864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64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24"/>
          <p:cNvGrpSpPr/>
          <p:nvPr/>
        </p:nvGrpSpPr>
        <p:grpSpPr>
          <a:xfrm>
            <a:off x="5371220" y="1970863"/>
            <a:ext cx="359779" cy="30268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1048643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644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645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48646" name="TextBox 61"/>
          <p:cNvSpPr txBox="1"/>
          <p:nvPr/>
        </p:nvSpPr>
        <p:spPr>
          <a:xfrm>
            <a:off x="3641330" y="-881054"/>
            <a:ext cx="1620567" cy="52197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altLang="en-US" b="0" sz="2800" lang="zh-CN">
                <a:solidFill>
                  <a:schemeClr val="accent1"/>
                </a:solidFill>
                <a:latin typeface="+mj-ea"/>
                <a:ea typeface="+mj-ea"/>
              </a:rPr>
              <a:t>Subtitle</a:t>
            </a:r>
            <a:endParaRPr altLang="en-US" b="0" dirty="0" sz="2800" lang="zh-CN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3145731" name="直接连接符 47"/>
          <p:cNvCxnSpPr>
            <a:cxnSpLocks/>
          </p:cNvCxnSpPr>
          <p:nvPr/>
        </p:nvCxnSpPr>
        <p:spPr>
          <a:xfrm flipH="1" flipV="0">
            <a:off x="3085632" y="406598"/>
            <a:ext cx="3437104" cy="5011"/>
          </a:xfrm>
          <a:prstGeom prst="line"/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7807"/>
            <a:ext cx="9242030" cy="5163135"/>
          </a:xfrm>
          <a:prstGeom prst="rect"/>
        </p:spPr>
      </p:pic>
      <p:sp>
        <p:nvSpPr>
          <p:cNvPr id="1048647" name=""/>
          <p:cNvSpPr txBox="1"/>
          <p:nvPr/>
        </p:nvSpPr>
        <p:spPr>
          <a:xfrm>
            <a:off x="2856527" y="-125141"/>
            <a:ext cx="4454602" cy="1513840"/>
          </a:xfrm>
          <a:prstGeom prst="rect"/>
        </p:spPr>
        <p:txBody>
          <a:bodyPr rtlCol="0" wrap="square">
            <a:spAutoFit/>
          </a:bodyPr>
          <a:p>
            <a:r>
              <a:rPr sz="9600" lang="en-US">
                <a:solidFill>
                  <a:srgbClr val="FFFFFF"/>
                </a:solidFill>
              </a:rPr>
              <a:t>Q</a:t>
            </a:r>
            <a:r>
              <a:rPr sz="9600" lang="en-US">
                <a:solidFill>
                  <a:srgbClr val="FFFFFF"/>
                </a:solidFill>
              </a:rPr>
              <a:t>i</a:t>
            </a:r>
            <a:r>
              <a:rPr sz="9600" lang="en-US">
                <a:solidFill>
                  <a:srgbClr val="FFFFFF"/>
                </a:solidFill>
              </a:rPr>
              <a:t>s</a:t>
            </a:r>
            <a:r>
              <a:rPr sz="9600" lang="en-US">
                <a:solidFill>
                  <a:srgbClr val="FFFFFF"/>
                </a:solidFill>
              </a:rPr>
              <a:t>h</a:t>
            </a:r>
            <a:endParaRPr sz="9600" lang="uz-UZ-#Latn">
              <a:solidFill>
                <a:srgbClr val="FFFFFF"/>
              </a:solidFill>
            </a:endParaRPr>
          </a:p>
        </p:txBody>
      </p:sp>
      <p:sp>
        <p:nvSpPr>
          <p:cNvPr id="1048648" name=""/>
          <p:cNvSpPr txBox="1"/>
          <p:nvPr/>
        </p:nvSpPr>
        <p:spPr>
          <a:xfrm>
            <a:off x="1479732" y="2537459"/>
            <a:ext cx="7208193" cy="2606041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FFC000"/>
                </a:solidFill>
              </a:rPr>
              <a:t>Mamlakati</a:t>
            </a:r>
            <a:r>
              <a:rPr sz="2800" lang="en-US">
                <a:solidFill>
                  <a:srgbClr val="FFC000"/>
                </a:solidFill>
              </a:rPr>
              <a:t>m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zda </a:t>
            </a:r>
            <a:r>
              <a:rPr sz="2800" lang="en-US">
                <a:solidFill>
                  <a:srgbClr val="FFC000"/>
                </a:solidFill>
              </a:rPr>
              <a:t>d</a:t>
            </a:r>
            <a:r>
              <a:rPr sz="2800" lang="en-US">
                <a:solidFill>
                  <a:srgbClr val="FFC000"/>
                </a:solidFill>
              </a:rPr>
              <a:t>e</a:t>
            </a:r>
            <a:r>
              <a:rPr sz="2800" lang="en-US">
                <a:solidFill>
                  <a:srgbClr val="FFC000"/>
                </a:solidFill>
              </a:rPr>
              <a:t>k</a:t>
            </a:r>
            <a:r>
              <a:rPr sz="2800" lang="en-US">
                <a:solidFill>
                  <a:srgbClr val="FFC000"/>
                </a:solidFill>
              </a:rPr>
              <a:t>abr</a:t>
            </a:r>
            <a:r>
              <a:rPr sz="2800" lang="en-US">
                <a:solidFill>
                  <a:srgbClr val="FFC000"/>
                </a:solidFill>
              </a:rPr>
              <a:t>,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y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n</a:t>
            </a:r>
            <a:r>
              <a:rPr sz="2800" lang="en-US">
                <a:solidFill>
                  <a:srgbClr val="FFC000"/>
                </a:solidFill>
              </a:rPr>
              <a:t>v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r</a:t>
            </a:r>
            <a:r>
              <a:rPr sz="2800" lang="en-US">
                <a:solidFill>
                  <a:srgbClr val="FFC000"/>
                </a:solidFill>
              </a:rPr>
              <a:t>,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f</a:t>
            </a:r>
            <a:r>
              <a:rPr sz="2800" lang="en-US">
                <a:solidFill>
                  <a:srgbClr val="FFC000"/>
                </a:solidFill>
              </a:rPr>
              <a:t>e</a:t>
            </a:r>
            <a:r>
              <a:rPr sz="2800" lang="en-US">
                <a:solidFill>
                  <a:srgbClr val="FFC000"/>
                </a:solidFill>
              </a:rPr>
              <a:t>v</a:t>
            </a:r>
            <a:r>
              <a:rPr sz="2800" lang="en-US">
                <a:solidFill>
                  <a:srgbClr val="FFC000"/>
                </a:solidFill>
              </a:rPr>
              <a:t>r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l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o</a:t>
            </a:r>
            <a:r>
              <a:rPr sz="2800" lang="en-US">
                <a:solidFill>
                  <a:srgbClr val="FFC000"/>
                </a:solidFill>
              </a:rPr>
              <a:t>y</a:t>
            </a:r>
            <a:r>
              <a:rPr sz="2800" lang="en-US">
                <a:solidFill>
                  <a:srgbClr val="FFC000"/>
                </a:solidFill>
              </a:rPr>
              <a:t>l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r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Q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s</a:t>
            </a:r>
            <a:r>
              <a:rPr sz="2800" lang="en-US">
                <a:solidFill>
                  <a:srgbClr val="FFC000"/>
                </a:solidFill>
              </a:rPr>
              <a:t>h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f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s</a:t>
            </a:r>
            <a:r>
              <a:rPr sz="2800" lang="en-US">
                <a:solidFill>
                  <a:srgbClr val="FFC000"/>
                </a:solidFill>
              </a:rPr>
              <a:t>l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hukmronlik </a:t>
            </a:r>
            <a:r>
              <a:rPr sz="2800" lang="en-US">
                <a:solidFill>
                  <a:srgbClr val="FFC000"/>
                </a:solidFill>
              </a:rPr>
              <a:t>qil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d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.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B</a:t>
            </a:r>
            <a:r>
              <a:rPr sz="2800" lang="en-US">
                <a:solidFill>
                  <a:srgbClr val="FFC000"/>
                </a:solidFill>
              </a:rPr>
              <a:t>u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f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s</a:t>
            </a:r>
            <a:r>
              <a:rPr sz="2800" lang="en-US">
                <a:solidFill>
                  <a:srgbClr val="FFC000"/>
                </a:solidFill>
              </a:rPr>
              <a:t>l</a:t>
            </a:r>
            <a:r>
              <a:rPr sz="2800" lang="en-US">
                <a:solidFill>
                  <a:srgbClr val="FFC000"/>
                </a:solidFill>
              </a:rPr>
              <a:t>d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t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b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t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k</a:t>
            </a:r>
            <a:r>
              <a:rPr sz="2800" lang="en-US">
                <a:solidFill>
                  <a:srgbClr val="FFC000"/>
                </a:solidFill>
              </a:rPr>
              <a:t>u</a:t>
            </a:r>
            <a:r>
              <a:rPr sz="2800" lang="en-US">
                <a:solidFill>
                  <a:srgbClr val="FFC000"/>
                </a:solidFill>
              </a:rPr>
              <a:t>m</a:t>
            </a:r>
            <a:r>
              <a:rPr sz="2800" lang="en-US">
                <a:solidFill>
                  <a:srgbClr val="FFC000"/>
                </a:solidFill>
              </a:rPr>
              <a:t>u</a:t>
            </a:r>
            <a:r>
              <a:rPr sz="2800" lang="en-US">
                <a:solidFill>
                  <a:srgbClr val="FFC000"/>
                </a:solidFill>
              </a:rPr>
              <a:t>s</a:t>
            </a:r>
            <a:r>
              <a:rPr sz="2800" lang="en-US">
                <a:solidFill>
                  <a:srgbClr val="FFC000"/>
                </a:solidFill>
              </a:rPr>
              <a:t>h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l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b</a:t>
            </a:r>
            <a:r>
              <a:rPr sz="2800" lang="en-US">
                <a:solidFill>
                  <a:srgbClr val="FFC000"/>
                </a:solidFill>
              </a:rPr>
              <a:t>o</a:t>
            </a:r>
            <a:r>
              <a:rPr sz="2800" lang="en-US">
                <a:solidFill>
                  <a:srgbClr val="FFC000"/>
                </a:solidFill>
              </a:rPr>
              <a:t>s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n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k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y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d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.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H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v</a:t>
            </a:r>
            <a:r>
              <a:rPr sz="2800" lang="en-US">
                <a:solidFill>
                  <a:srgbClr val="FFC000"/>
                </a:solidFill>
              </a:rPr>
              <a:t>o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s</a:t>
            </a:r>
            <a:r>
              <a:rPr sz="2800" lang="en-US">
                <a:solidFill>
                  <a:srgbClr val="FFC000"/>
                </a:solidFill>
              </a:rPr>
              <a:t>o</a:t>
            </a:r>
            <a:r>
              <a:rPr sz="2800" lang="en-US">
                <a:solidFill>
                  <a:srgbClr val="FFC000"/>
                </a:solidFill>
              </a:rPr>
              <a:t>v</a:t>
            </a:r>
            <a:r>
              <a:rPr sz="2800" lang="en-US">
                <a:solidFill>
                  <a:srgbClr val="FFC000"/>
                </a:solidFill>
              </a:rPr>
              <a:t>u</a:t>
            </a:r>
            <a:r>
              <a:rPr sz="2800" lang="en-US">
                <a:solidFill>
                  <a:srgbClr val="FFC000"/>
                </a:solidFill>
              </a:rPr>
              <a:t>q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b</a:t>
            </a:r>
            <a:r>
              <a:rPr sz="2800" lang="en-US">
                <a:solidFill>
                  <a:srgbClr val="FFC000"/>
                </a:solidFill>
              </a:rPr>
              <a:t>oʻ</a:t>
            </a:r>
            <a:r>
              <a:rPr sz="2800" lang="en-US">
                <a:solidFill>
                  <a:srgbClr val="FFC000"/>
                </a:solidFill>
              </a:rPr>
              <a:t>l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d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.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O</a:t>
            </a:r>
            <a:r>
              <a:rPr sz="2800" lang="en-US">
                <a:solidFill>
                  <a:srgbClr val="FFC000"/>
                </a:solidFill>
              </a:rPr>
              <a:t>p</a:t>
            </a:r>
            <a:r>
              <a:rPr sz="2800" lang="en-US">
                <a:solidFill>
                  <a:srgbClr val="FFC000"/>
                </a:solidFill>
              </a:rPr>
              <a:t>p</a:t>
            </a:r>
            <a:r>
              <a:rPr sz="2800" lang="en-US">
                <a:solidFill>
                  <a:srgbClr val="FFC000"/>
                </a:solidFill>
              </a:rPr>
              <a:t>o</a:t>
            </a:r>
            <a:r>
              <a:rPr sz="2800" lang="en-US">
                <a:solidFill>
                  <a:srgbClr val="FFC000"/>
                </a:solidFill>
              </a:rPr>
              <a:t>q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q</a:t>
            </a:r>
            <a:r>
              <a:rPr sz="2800" lang="en-US">
                <a:solidFill>
                  <a:srgbClr val="FFC000"/>
                </a:solidFill>
              </a:rPr>
              <a:t>o</a:t>
            </a:r>
            <a:r>
              <a:rPr sz="2800" lang="en-US">
                <a:solidFill>
                  <a:srgbClr val="FFC000"/>
                </a:solidFill>
              </a:rPr>
              <a:t>r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y</a:t>
            </a:r>
            <a:r>
              <a:rPr sz="2800" lang="en-US">
                <a:solidFill>
                  <a:srgbClr val="FFC000"/>
                </a:solidFill>
              </a:rPr>
              <a:t>o</a:t>
            </a:r>
            <a:r>
              <a:rPr sz="2800" lang="en-US">
                <a:solidFill>
                  <a:srgbClr val="FFC000"/>
                </a:solidFill>
              </a:rPr>
              <a:t>gʻ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d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.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Y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n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b</a:t>
            </a:r>
            <a:r>
              <a:rPr sz="2800" lang="en-US">
                <a:solidFill>
                  <a:srgbClr val="FFC000"/>
                </a:solidFill>
              </a:rPr>
              <a:t>u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f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s</a:t>
            </a:r>
            <a:r>
              <a:rPr sz="2800" lang="en-US">
                <a:solidFill>
                  <a:srgbClr val="FFC000"/>
                </a:solidFill>
              </a:rPr>
              <a:t>lda </a:t>
            </a:r>
            <a:r>
              <a:rPr sz="2800" lang="en-US">
                <a:solidFill>
                  <a:srgbClr val="FFC000"/>
                </a:solidFill>
              </a:rPr>
              <a:t>h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m</a:t>
            </a:r>
            <a:r>
              <a:rPr sz="2800" lang="en-US">
                <a:solidFill>
                  <a:srgbClr val="FFC000"/>
                </a:solidFill>
              </a:rPr>
              <a:t>m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n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n</a:t>
            </a:r>
            <a:r>
              <a:rPr sz="2800" lang="en-US">
                <a:solidFill>
                  <a:srgbClr val="FFC000"/>
                </a:solidFill>
              </a:rPr>
              <a:t>g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s</a:t>
            </a:r>
            <a:r>
              <a:rPr sz="2800" lang="en-US">
                <a:solidFill>
                  <a:srgbClr val="FFC000"/>
                </a:solidFill>
              </a:rPr>
              <a:t>e</a:t>
            </a:r>
            <a:r>
              <a:rPr sz="2800" lang="en-US">
                <a:solidFill>
                  <a:srgbClr val="FFC000"/>
                </a:solidFill>
              </a:rPr>
              <a:t>v</a:t>
            </a:r>
            <a:r>
              <a:rPr sz="2800" lang="en-US">
                <a:solidFill>
                  <a:srgbClr val="FFC000"/>
                </a:solidFill>
              </a:rPr>
              <a:t>iml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b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y</a:t>
            </a:r>
            <a:r>
              <a:rPr sz="2800" lang="en-US">
                <a:solidFill>
                  <a:srgbClr val="FFC000"/>
                </a:solidFill>
              </a:rPr>
              <a:t>r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m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"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Y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n</a:t>
            </a:r>
            <a:r>
              <a:rPr sz="2800" lang="en-US">
                <a:solidFill>
                  <a:srgbClr val="FFC000"/>
                </a:solidFill>
              </a:rPr>
              <a:t>g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y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l</a:t>
            </a:r>
            <a:r>
              <a:rPr sz="2800" lang="en-US">
                <a:solidFill>
                  <a:srgbClr val="FFC000"/>
                </a:solidFill>
              </a:rPr>
              <a:t>"</a:t>
            </a:r>
            <a:r>
              <a:rPr sz="2800" lang="en-US">
                <a:solidFill>
                  <a:srgbClr val="FFC000"/>
                </a:solidFill>
              </a:rPr>
              <a:t> </a:t>
            </a:r>
            <a:r>
              <a:rPr sz="2800" lang="en-US">
                <a:solidFill>
                  <a:srgbClr val="FFC000"/>
                </a:solidFill>
              </a:rPr>
              <a:t>n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s</a:t>
            </a:r>
            <a:r>
              <a:rPr sz="2800" lang="en-US">
                <a:solidFill>
                  <a:srgbClr val="FFC000"/>
                </a:solidFill>
              </a:rPr>
              <a:t>h</a:t>
            </a:r>
            <a:r>
              <a:rPr sz="2800" lang="en-US">
                <a:solidFill>
                  <a:srgbClr val="FFC000"/>
                </a:solidFill>
              </a:rPr>
              <a:t>o</a:t>
            </a:r>
            <a:r>
              <a:rPr sz="2800" lang="en-US">
                <a:solidFill>
                  <a:srgbClr val="FFC000"/>
                </a:solidFill>
              </a:rPr>
              <a:t>n</a:t>
            </a:r>
            <a:r>
              <a:rPr sz="2800" lang="en-US">
                <a:solidFill>
                  <a:srgbClr val="FFC000"/>
                </a:solidFill>
              </a:rPr>
              <a:t>l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n</a:t>
            </a:r>
            <a:r>
              <a:rPr sz="2800" lang="en-US">
                <a:solidFill>
                  <a:srgbClr val="FFC000"/>
                </a:solidFill>
              </a:rPr>
              <a:t>a</a:t>
            </a:r>
            <a:r>
              <a:rPr sz="2800" lang="en-US">
                <a:solidFill>
                  <a:srgbClr val="FFC000"/>
                </a:solidFill>
              </a:rPr>
              <a:t>d</a:t>
            </a:r>
            <a:r>
              <a:rPr sz="2800" lang="en-US">
                <a:solidFill>
                  <a:srgbClr val="FFC000"/>
                </a:solidFill>
              </a:rPr>
              <a:t>i</a:t>
            </a:r>
            <a:r>
              <a:rPr sz="2800" lang="en-US">
                <a:solidFill>
                  <a:srgbClr val="FFC000"/>
                </a:solidFill>
              </a:rPr>
              <a:t>.</a:t>
            </a:r>
            <a:endParaRPr sz="2800" lang="uz-UZ-#Latn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0646" y="0"/>
            <a:ext cx="9191270" cy="51435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2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274071" y="-37036"/>
            <a:ext cx="9572625" cy="5143500"/>
          </a:xfrm>
          <a:prstGeom prst="rect"/>
        </p:spPr>
      </p:pic>
      <p:sp>
        <p:nvSpPr>
          <p:cNvPr id="1048649" name="文本框 24"/>
          <p:cNvSpPr txBox="1"/>
          <p:nvPr/>
        </p:nvSpPr>
        <p:spPr>
          <a:xfrm>
            <a:off x="1205430" y="950647"/>
            <a:ext cx="5927837" cy="1894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b="1" sz="6000" lang="en-US">
                <a:solidFill>
                  <a:srgbClr val="8593C2"/>
                </a:solidFill>
                <a:latin typeface="+mj-ea"/>
                <a:ea typeface="+mj-ea"/>
              </a:rPr>
              <a:t>E</a:t>
            </a:r>
            <a:r>
              <a:rPr altLang="en-US" b="1" sz="6000" lang="uz-UZ_#Latn">
                <a:solidFill>
                  <a:srgbClr val="8593C2"/>
                </a:solidFill>
                <a:latin typeface="+mj-ea"/>
                <a:ea typeface="+mj-ea"/>
              </a:rPr>
              <a:t>ʼ</a:t>
            </a:r>
            <a:r>
              <a:rPr altLang="en-US" b="1" sz="6000" lang="en-US">
                <a:solidFill>
                  <a:srgbClr val="8593C2"/>
                </a:solidFill>
                <a:latin typeface="+mj-ea"/>
                <a:ea typeface="+mj-ea"/>
              </a:rPr>
              <a:t>t</a:t>
            </a:r>
            <a:r>
              <a:rPr altLang="en-US" b="1" sz="6000" lang="en-US">
                <a:solidFill>
                  <a:srgbClr val="8593C2"/>
                </a:solidFill>
                <a:latin typeface="+mj-ea"/>
                <a:ea typeface="+mj-ea"/>
              </a:rPr>
              <a:t>i</a:t>
            </a:r>
            <a:r>
              <a:rPr altLang="en-US" b="1" sz="6000" lang="en-US">
                <a:solidFill>
                  <a:srgbClr val="8593C2"/>
                </a:solidFill>
                <a:latin typeface="+mj-ea"/>
                <a:ea typeface="+mj-ea"/>
              </a:rPr>
              <a:t>boringiz </a:t>
            </a:r>
            <a:r>
              <a:rPr altLang="en-US" b="1" sz="6000" lang="en-US">
                <a:solidFill>
                  <a:srgbClr val="8593C2"/>
                </a:solidFill>
                <a:latin typeface="+mj-ea"/>
                <a:ea typeface="+mj-ea"/>
              </a:rPr>
              <a:t>uchun </a:t>
            </a:r>
            <a:r>
              <a:rPr altLang="en-US" b="1" sz="6000" lang="en-US">
                <a:solidFill>
                  <a:srgbClr val="8593C2"/>
                </a:solidFill>
                <a:latin typeface="+mj-ea"/>
                <a:ea typeface="+mj-ea"/>
              </a:rPr>
              <a:t>rahmat </a:t>
            </a:r>
            <a:endParaRPr altLang="zh-CN" b="1" sz="6000" lang="en-US">
              <a:solidFill>
                <a:srgbClr val="8593C2"/>
              </a:solidFill>
              <a:latin typeface="+mj-ea"/>
              <a:ea typeface="+mj-ea"/>
            </a:endParaRPr>
          </a:p>
        </p:txBody>
      </p:sp>
      <p:sp>
        <p:nvSpPr>
          <p:cNvPr id="1048650" name="椭圆 26"/>
          <p:cNvSpPr/>
          <p:nvPr/>
        </p:nvSpPr>
        <p:spPr>
          <a:xfrm>
            <a:off x="2739535" y="3078942"/>
            <a:ext cx="351052" cy="351052"/>
          </a:xfrm>
          <a:prstGeom prst="ellipse"/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51" name="椭圆 28"/>
          <p:cNvSpPr/>
          <p:nvPr/>
        </p:nvSpPr>
        <p:spPr>
          <a:xfrm>
            <a:off x="4798140" y="3075890"/>
            <a:ext cx="351052" cy="351052"/>
          </a:xfrm>
          <a:prstGeom prst="ellipse"/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2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55054" y="-37036"/>
            <a:ext cx="5143500" cy="5143500"/>
          </a:xfrm>
          <a:prstGeom prst="rect"/>
        </p:spPr>
      </p:pic>
      <p:sp>
        <p:nvSpPr>
          <p:cNvPr id="1048582" name="文本框 6"/>
          <p:cNvSpPr txBox="1"/>
          <p:nvPr/>
        </p:nvSpPr>
        <p:spPr>
          <a:xfrm>
            <a:off x="1608081" y="1554242"/>
            <a:ext cx="5927837" cy="13741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altLang="zh-CN" b="1" sz="4050" lang="en-US">
                <a:solidFill>
                  <a:srgbClr val="8593C2"/>
                </a:solidFill>
                <a:latin typeface="+mj-ea"/>
                <a:ea typeface="+mj-ea"/>
              </a:rPr>
              <a:t> 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H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a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r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 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f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a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s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l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-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a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s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l</a:t>
            </a:r>
            <a:r>
              <a:rPr altLang="zh-CN" b="1" sz="8000" lang="en-US">
                <a:solidFill>
                  <a:srgbClr val="8593C2"/>
                </a:solidFill>
                <a:latin typeface="Source Sans Pro"/>
                <a:ea typeface="+mj-ea"/>
                <a:cs typeface="Zawgyi-One"/>
              </a:rPr>
              <a:t>.</a:t>
            </a:r>
            <a:endParaRPr altLang="zh-CN" b="1" sz="8000" lang="en-US">
              <a:solidFill>
                <a:srgbClr val="8593C2"/>
              </a:solidFill>
              <a:latin typeface="Source Sans Pro"/>
              <a:ea typeface="+mj-ea"/>
              <a:cs typeface="Zawgyi-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65868" y="0"/>
            <a:ext cx="9574058" cy="51435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椭圆 4"/>
          <p:cNvSpPr/>
          <p:nvPr/>
        </p:nvSpPr>
        <p:spPr>
          <a:xfrm>
            <a:off x="3144982" y="1475509"/>
            <a:ext cx="2812473" cy="2812473"/>
          </a:xfrm>
          <a:prstGeom prst="ellipse"/>
          <a:noFill/>
          <a:ln>
            <a:solidFill>
              <a:srgbClr val="623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4" name="椭圆 5"/>
          <p:cNvSpPr/>
          <p:nvPr/>
        </p:nvSpPr>
        <p:spPr>
          <a:xfrm>
            <a:off x="2999509" y="1754332"/>
            <a:ext cx="817418" cy="817418"/>
          </a:xfrm>
          <a:prstGeom prst="ellipse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5" name="椭圆 12"/>
          <p:cNvSpPr/>
          <p:nvPr/>
        </p:nvSpPr>
        <p:spPr>
          <a:xfrm>
            <a:off x="5327075" y="1754332"/>
            <a:ext cx="817418" cy="817418"/>
          </a:xfrm>
          <a:prstGeom prst="ellipse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6" name="椭圆 13"/>
          <p:cNvSpPr/>
          <p:nvPr/>
        </p:nvSpPr>
        <p:spPr>
          <a:xfrm>
            <a:off x="2999509" y="3242541"/>
            <a:ext cx="817418" cy="817418"/>
          </a:xfrm>
          <a:prstGeom prst="ellipse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7" name="椭圆 14"/>
          <p:cNvSpPr/>
          <p:nvPr/>
        </p:nvSpPr>
        <p:spPr>
          <a:xfrm>
            <a:off x="5327075" y="3242541"/>
            <a:ext cx="817418" cy="817418"/>
          </a:xfrm>
          <a:prstGeom prst="ellipse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588" name="文本框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516278" y="1798466"/>
            <a:ext cx="1441666" cy="368300"/>
          </a:xfrm>
          <a:prstGeom prst="rect"/>
          <a:noFill/>
        </p:spPr>
        <p:txBody>
          <a:bodyPr rtlCol="0" wrap="square">
            <a:spAutoFit/>
          </a:bodyPr>
          <a:p>
            <a:pPr algn="r" lvl="0"/>
            <a:r>
              <a:rPr altLang="en-US" lang="zh-CN">
                <a:solidFill>
                  <a:schemeClr val="accent1"/>
                </a:solidFill>
                <a:latin typeface="+mn-ea"/>
              </a:rPr>
              <a:t>Subtitle</a:t>
            </a:r>
            <a:endParaRPr altLang="en-US" baseline="0" b="0" cap="none" i="0" kern="1200" kumimoji="0" lang="zh-CN" noProof="0" normalizeH="0" spc="0" strike="noStrike" u="none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048589" name="文本框 1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29173" y="2119318"/>
            <a:ext cx="2828771" cy="586739"/>
          </a:xfrm>
          <a:prstGeom prst="rect"/>
          <a:noFill/>
        </p:spPr>
        <p:txBody>
          <a:bodyPr rtlCol="0" wrap="square">
            <a:spAutoFit/>
          </a:bodyPr>
          <a:p>
            <a:pPr algn="r" lvl="0">
              <a:lnSpc>
                <a:spcPct val="130000"/>
              </a:lnSpc>
            </a:pPr>
            <a:r>
              <a:rPr altLang="zh-CN" sz="900" lang="en-US">
                <a:solidFill>
                  <a:srgbClr val="54525C"/>
                </a:solidFill>
              </a:rPr>
              <a:t>Lorem ipsum dolor sit amet, consectetuer adipiscing elit. Aenean commodo ligula eget dolor. Aenean massa. </a:t>
            </a:r>
            <a:endParaRPr altLang="zh-CN" dirty="0" sz="900" lang="en-US">
              <a:solidFill>
                <a:srgbClr val="54525C"/>
              </a:solidFill>
            </a:endParaRPr>
          </a:p>
        </p:txBody>
      </p:sp>
      <p:sp>
        <p:nvSpPr>
          <p:cNvPr id="1048590" name="文本框 19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516278" y="3286675"/>
            <a:ext cx="1441666" cy="368300"/>
          </a:xfrm>
          <a:prstGeom prst="rect"/>
          <a:noFill/>
        </p:spPr>
        <p:txBody>
          <a:bodyPr rtlCol="0" wrap="square">
            <a:spAutoFit/>
          </a:bodyPr>
          <a:p>
            <a:pPr algn="r" lvl="0"/>
            <a:r>
              <a:rPr altLang="en-US" lang="zh-CN">
                <a:solidFill>
                  <a:schemeClr val="accent2"/>
                </a:solidFill>
                <a:latin typeface="+mn-ea"/>
              </a:rPr>
              <a:t>Subtitle</a:t>
            </a:r>
            <a:endParaRPr altLang="en-US" lang="zh-CN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048591" name="文本框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129173" y="3607527"/>
            <a:ext cx="2828771" cy="586739"/>
          </a:xfrm>
          <a:prstGeom prst="rect"/>
          <a:noFill/>
        </p:spPr>
        <p:txBody>
          <a:bodyPr rtlCol="0" wrap="square">
            <a:spAutoFit/>
          </a:bodyPr>
          <a:p>
            <a:pPr algn="r" lvl="0">
              <a:lnSpc>
                <a:spcPct val="130000"/>
              </a:lnSpc>
            </a:pPr>
            <a:r>
              <a:rPr altLang="zh-CN" sz="900" lang="en-US">
                <a:solidFill>
                  <a:srgbClr val="54525C"/>
                </a:solidFill>
              </a:rPr>
              <a:t>Lorem ipsum dolor sit amet, consectetuer adipiscing elit. Aenean commodo ligula eget dolor. Aenean massa. </a:t>
            </a:r>
            <a:endParaRPr altLang="zh-CN" dirty="0" sz="900" lang="en-US">
              <a:solidFill>
                <a:srgbClr val="54525C"/>
              </a:solidFill>
            </a:endParaRPr>
          </a:p>
        </p:txBody>
      </p:sp>
      <p:sp>
        <p:nvSpPr>
          <p:cNvPr id="1048592" name="文本框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6186056" y="3281918"/>
            <a:ext cx="1441666" cy="368300"/>
          </a:xfrm>
          <a:prstGeom prst="rect"/>
          <a:noFill/>
        </p:spPr>
        <p:txBody>
          <a:bodyPr rtlCol="0" wrap="square">
            <a:spAutoFit/>
          </a:bodyPr>
          <a:p>
            <a:pPr lvl="0"/>
            <a:r>
              <a:rPr altLang="en-US" lang="zh-CN">
                <a:solidFill>
                  <a:schemeClr val="accent1"/>
                </a:solidFill>
                <a:latin typeface="+mn-ea"/>
              </a:rPr>
              <a:t>Subtitle</a:t>
            </a:r>
            <a:endParaRPr altLang="en-US" lang="zh-CN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048593" name="文本框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6186056" y="3602770"/>
            <a:ext cx="2828771" cy="586739"/>
          </a:xfrm>
          <a:prstGeom prst="rect"/>
          <a:noFill/>
        </p:spPr>
        <p:txBody>
          <a:bodyPr rtlCol="0" wrap="square">
            <a:spAutoFit/>
          </a:bodyPr>
          <a:p>
            <a:pPr lvl="0">
              <a:lnSpc>
                <a:spcPct val="130000"/>
              </a:lnSpc>
            </a:pPr>
            <a:r>
              <a:rPr altLang="zh-CN" sz="900" lang="en-US">
                <a:solidFill>
                  <a:srgbClr val="54525C"/>
                </a:solidFill>
              </a:rPr>
              <a:t>Lorem ipsum dolor sit amet, consectetuer adipiscing elit. Aenean commodo ligula eget dolor. Aenean massa. </a:t>
            </a:r>
            <a:endParaRPr altLang="zh-CN" dirty="0" sz="900" lang="en-US">
              <a:solidFill>
                <a:srgbClr val="54525C"/>
              </a:solidFill>
            </a:endParaRPr>
          </a:p>
        </p:txBody>
      </p:sp>
      <p:sp>
        <p:nvSpPr>
          <p:cNvPr id="1048594" name="文本框 2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6186056" y="1775691"/>
            <a:ext cx="1441666" cy="368300"/>
          </a:xfrm>
          <a:prstGeom prst="rect"/>
          <a:noFill/>
        </p:spPr>
        <p:txBody>
          <a:bodyPr rtlCol="0" wrap="square">
            <a:spAutoFit/>
          </a:bodyPr>
          <a:p>
            <a:pPr lvl="0"/>
            <a:r>
              <a:rPr altLang="en-US" lang="zh-CN">
                <a:solidFill>
                  <a:schemeClr val="accent2"/>
                </a:solidFill>
                <a:latin typeface="+mn-ea"/>
              </a:rPr>
              <a:t>Subtitle</a:t>
            </a:r>
            <a:endParaRPr altLang="en-US" lang="zh-CN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1048595" name="文本框 2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<p:cNvSpPr txBox="1"/>
          <p:nvPr/>
        </p:nvSpPr>
        <p:spPr>
          <a:xfrm>
            <a:off x="6186056" y="2096543"/>
            <a:ext cx="2828771" cy="586739"/>
          </a:xfrm>
          <a:prstGeom prst="rect"/>
          <a:noFill/>
        </p:spPr>
        <p:txBody>
          <a:bodyPr rtlCol="0" wrap="square">
            <a:spAutoFit/>
          </a:bodyPr>
          <a:p>
            <a:pPr lvl="0">
              <a:lnSpc>
                <a:spcPct val="130000"/>
              </a:lnSpc>
            </a:pPr>
            <a:r>
              <a:rPr altLang="zh-CN" sz="900" lang="en-US">
                <a:solidFill>
                  <a:srgbClr val="54525C"/>
                </a:solidFill>
              </a:rPr>
              <a:t>Lorem ipsum dolor sit amet, consectetuer adipiscing elit. Aenean commodo ligula eget dolor. Aenean massa. </a:t>
            </a:r>
            <a:endParaRPr altLang="zh-CN" dirty="0" sz="900" lang="en-US">
              <a:solidFill>
                <a:srgbClr val="54525C"/>
              </a:solidFill>
            </a:endParaRPr>
          </a:p>
        </p:txBody>
      </p:sp>
      <p:grpSp>
        <p:nvGrpSpPr>
          <p:cNvPr id="35" name="组合 25"/>
          <p:cNvGrpSpPr/>
          <p:nvPr/>
        </p:nvGrpSpPr>
        <p:grpSpPr>
          <a:xfrm>
            <a:off x="3159927" y="3381888"/>
            <a:ext cx="473288" cy="475382"/>
            <a:chOff x="5394325" y="2859088"/>
            <a:chExt cx="358775" cy="360362"/>
          </a:xfrm>
          <a:solidFill>
            <a:schemeClr val="bg1"/>
          </a:solidFill>
        </p:grpSpPr>
        <p:sp>
          <p:nvSpPr>
            <p:cNvPr id="1048596" name="AutoShape 37"/>
            <p:cNvSpPr/>
            <p:nvPr/>
          </p:nvSpPr>
          <p:spPr bwMode="auto">
            <a:xfrm>
              <a:off x="5394325" y="2894013"/>
              <a:ext cx="327025" cy="325437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597" name="AutoShape 38"/>
            <p:cNvSpPr/>
            <p:nvPr/>
          </p:nvSpPr>
          <p:spPr bwMode="auto">
            <a:xfrm>
              <a:off x="5551488" y="3040063"/>
              <a:ext cx="55562" cy="555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598" name="AutoShape 39"/>
            <p:cNvSpPr/>
            <p:nvPr/>
          </p:nvSpPr>
          <p:spPr bwMode="auto">
            <a:xfrm>
              <a:off x="5697538" y="2859088"/>
              <a:ext cx="55562" cy="571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599" name="AutoShape 40"/>
            <p:cNvSpPr/>
            <p:nvPr/>
          </p:nvSpPr>
          <p:spPr bwMode="auto">
            <a:xfrm>
              <a:off x="5483225" y="3028950"/>
              <a:ext cx="46038" cy="444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600" name="AutoShape 41"/>
            <p:cNvSpPr/>
            <p:nvPr/>
          </p:nvSpPr>
          <p:spPr bwMode="auto">
            <a:xfrm>
              <a:off x="5529263" y="3106738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601" name="AutoShape 42"/>
            <p:cNvSpPr/>
            <p:nvPr/>
          </p:nvSpPr>
          <p:spPr bwMode="auto">
            <a:xfrm>
              <a:off x="5708650" y="2938463"/>
              <a:ext cx="22225" cy="22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12"/>
          <p:cNvGrpSpPr/>
          <p:nvPr/>
        </p:nvGrpSpPr>
        <p:grpSpPr>
          <a:xfrm>
            <a:off x="5498478" y="3473314"/>
            <a:ext cx="474612" cy="444646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048602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603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48604" name="AutoShape 112"/>
          <p:cNvSpPr/>
          <p:nvPr/>
        </p:nvSpPr>
        <p:spPr bwMode="auto">
          <a:xfrm>
            <a:off x="5498093" y="1909270"/>
            <a:ext cx="475382" cy="473287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bIns="19050" lIns="19050" rIns="19050" tIns="19050"/>
          <a:p>
            <a:pPr algn="ctr" defTabSz="228600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1500" i="0" kern="0" kumimoji="0" lang="en-US" noProof="0" normalizeH="0" spc="0" strike="noStrike" u="none">
              <a:ln>
                <a:noFill/>
              </a:ln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 flipH="1">
            <a:off x="3144982" y="1908122"/>
            <a:ext cx="473802" cy="473802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048605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606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48607" name="TextBox 61"/>
          <p:cNvSpPr txBox="1"/>
          <p:nvPr/>
        </p:nvSpPr>
        <p:spPr>
          <a:xfrm>
            <a:off x="3798229" y="121498"/>
            <a:ext cx="1620567" cy="52197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altLang="en-US" b="0" sz="2800" lang="zh-CN">
                <a:solidFill>
                  <a:schemeClr val="accent1"/>
                </a:solidFill>
                <a:latin typeface="+mj-ea"/>
                <a:ea typeface="+mj-ea"/>
              </a:rPr>
              <a:t>Subtitle</a:t>
            </a:r>
            <a:endParaRPr altLang="en-US" b="0" sz="2800" lang="zh-CN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48608" name="TextBox 61"/>
          <p:cNvSpPr txBox="1"/>
          <p:nvPr/>
        </p:nvSpPr>
        <p:spPr>
          <a:xfrm>
            <a:off x="3688514" y="611521"/>
            <a:ext cx="1839998" cy="230832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altLang="zh-CN" b="0" sz="900" lang="en-US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TEACHING STRATEGY</a:t>
            </a:r>
            <a:endParaRPr altLang="zh-CN" b="0" sz="900" lang="en-US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3145728" name="直接连接符 41"/>
          <p:cNvCxnSpPr>
            <a:cxnSpLocks/>
          </p:cNvCxnSpPr>
          <p:nvPr/>
        </p:nvCxnSpPr>
        <p:spPr>
          <a:xfrm>
            <a:off x="4483521" y="918182"/>
            <a:ext cx="251669" cy="0"/>
          </a:xfrm>
          <a:prstGeom prst="line"/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1971" y="0"/>
            <a:ext cx="9163963" cy="51435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文本框 6"/>
          <p:cNvSpPr txBox="1">
            <a:spLocks noChangeArrowheads="1"/>
          </p:cNvSpPr>
          <p:nvPr/>
        </p:nvSpPr>
        <p:spPr bwMode="auto">
          <a:xfrm>
            <a:off x="2513416" y="141313"/>
            <a:ext cx="3491726" cy="1399540"/>
          </a:xfrm>
          <a:prstGeom prst="rect"/>
          <a:noFill/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altLang="zh-CN" b="1" sz="8800" lang="en-US">
                <a:solidFill>
                  <a:srgbClr val="FFC000"/>
                </a:solidFill>
                <a:latin typeface="+mj-ea"/>
                <a:ea typeface="+mj-ea"/>
              </a:rPr>
              <a:t>F</a:t>
            </a:r>
            <a:r>
              <a:rPr altLang="zh-CN" b="1" sz="8800" lang="en-US">
                <a:solidFill>
                  <a:srgbClr val="FFC000"/>
                </a:solidFill>
                <a:latin typeface="+mj-ea"/>
                <a:ea typeface="+mj-ea"/>
              </a:rPr>
              <a:t>a</a:t>
            </a:r>
            <a:r>
              <a:rPr altLang="zh-CN" b="1" sz="8800" lang="en-US">
                <a:solidFill>
                  <a:srgbClr val="FFC000"/>
                </a:solidFill>
                <a:latin typeface="+mj-ea"/>
                <a:ea typeface="+mj-ea"/>
              </a:rPr>
              <a:t>s</a:t>
            </a:r>
            <a:r>
              <a:rPr altLang="zh-CN" b="1" sz="8800" lang="en-US">
                <a:solidFill>
                  <a:srgbClr val="FFC000"/>
                </a:solidFill>
                <a:latin typeface="+mj-ea"/>
                <a:ea typeface="+mj-ea"/>
              </a:rPr>
              <a:t>l</a:t>
            </a:r>
            <a:r>
              <a:rPr altLang="zh-CN" b="1" sz="8800" lang="en-US">
                <a:solidFill>
                  <a:srgbClr val="FFC000"/>
                </a:solidFill>
                <a:latin typeface="+mj-ea"/>
                <a:ea typeface="+mj-ea"/>
              </a:rPr>
              <a:t>l</a:t>
            </a:r>
            <a:r>
              <a:rPr altLang="zh-CN" b="1" sz="8800" lang="en-US">
                <a:solidFill>
                  <a:srgbClr val="FFC000"/>
                </a:solidFill>
                <a:latin typeface="+mj-ea"/>
                <a:ea typeface="+mj-ea"/>
              </a:rPr>
              <a:t>a</a:t>
            </a:r>
            <a:r>
              <a:rPr altLang="zh-CN" b="1" sz="8800" lang="en-US">
                <a:solidFill>
                  <a:srgbClr val="FFC000"/>
                </a:solidFill>
                <a:latin typeface="+mj-ea"/>
                <a:ea typeface="+mj-ea"/>
              </a:rPr>
              <a:t>r</a:t>
            </a:r>
            <a:endParaRPr altLang="zh-CN" b="1" sz="8800" lang="en-US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1048610" name="椭圆 17"/>
          <p:cNvSpPr/>
          <p:nvPr/>
        </p:nvSpPr>
        <p:spPr>
          <a:xfrm>
            <a:off x="1142343" y="1738889"/>
            <a:ext cx="406400" cy="406400"/>
          </a:xfrm>
          <a:prstGeom prst="ellipse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lang="en-US"/>
              <a:t>1</a:t>
            </a:r>
            <a:endParaRPr altLang="en-US" lang="zh-CN"/>
          </a:p>
        </p:txBody>
      </p:sp>
      <p:sp>
        <p:nvSpPr>
          <p:cNvPr id="1048611" name="TextBox 61"/>
          <p:cNvSpPr txBox="1"/>
          <p:nvPr/>
        </p:nvSpPr>
        <p:spPr>
          <a:xfrm>
            <a:off x="1548743" y="1737780"/>
            <a:ext cx="1468701" cy="624839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altLang="en-US" b="0" dirty="0" sz="3600" lang="en-US">
                <a:solidFill>
                  <a:schemeClr val="accent1"/>
                </a:solidFill>
                <a:latin typeface="+mj-ea"/>
                <a:ea typeface="+mj-ea"/>
              </a:rPr>
              <a:t>B</a:t>
            </a:r>
            <a:r>
              <a:rPr altLang="en-US" b="0" dirty="0" sz="3600" lang="en-US">
                <a:solidFill>
                  <a:schemeClr val="accent1"/>
                </a:solidFill>
                <a:latin typeface="+mj-ea"/>
                <a:ea typeface="+mj-ea"/>
              </a:rPr>
              <a:t>a</a:t>
            </a:r>
            <a:r>
              <a:rPr altLang="en-US" b="0" dirty="0" sz="3600" lang="en-US">
                <a:solidFill>
                  <a:schemeClr val="accent1"/>
                </a:solidFill>
                <a:latin typeface="+mj-ea"/>
                <a:ea typeface="+mj-ea"/>
              </a:rPr>
              <a:t>h</a:t>
            </a:r>
            <a:r>
              <a:rPr altLang="en-US" b="0" dirty="0" sz="3600" lang="en-US">
                <a:solidFill>
                  <a:schemeClr val="accent1"/>
                </a:solidFill>
                <a:latin typeface="+mj-ea"/>
                <a:ea typeface="+mj-ea"/>
              </a:rPr>
              <a:t>o</a:t>
            </a:r>
            <a:r>
              <a:rPr altLang="en-US" b="0" dirty="0" sz="3600" lang="en-US">
                <a:solidFill>
                  <a:schemeClr val="accent1"/>
                </a:solidFill>
                <a:latin typeface="+mj-ea"/>
                <a:ea typeface="+mj-ea"/>
              </a:rPr>
              <a:t>r</a:t>
            </a:r>
            <a:endParaRPr altLang="en-US" b="0" dirty="0" sz="3600" lang="zh-CN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48612" name="椭圆 20"/>
          <p:cNvSpPr/>
          <p:nvPr/>
        </p:nvSpPr>
        <p:spPr>
          <a:xfrm>
            <a:off x="1142343" y="2755060"/>
            <a:ext cx="406400" cy="406400"/>
          </a:xfrm>
          <a:prstGeom prst="ellipse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lang="en-US"/>
              <a:t>2</a:t>
            </a:r>
            <a:endParaRPr altLang="en-US" lang="zh-CN"/>
          </a:p>
        </p:txBody>
      </p:sp>
      <p:sp>
        <p:nvSpPr>
          <p:cNvPr id="1048613" name="TextBox 61"/>
          <p:cNvSpPr txBox="1"/>
          <p:nvPr/>
        </p:nvSpPr>
        <p:spPr>
          <a:xfrm>
            <a:off x="1548742" y="2761350"/>
            <a:ext cx="1468701" cy="62484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altLang="en-US" b="0" sz="3600" lang="en-US">
                <a:solidFill>
                  <a:schemeClr val="accent2"/>
                </a:solidFill>
                <a:latin typeface="+mj-ea"/>
                <a:ea typeface="+mj-ea"/>
              </a:rPr>
              <a:t>Y</a:t>
            </a:r>
            <a:r>
              <a:rPr altLang="en-US" b="0" sz="3600" lang="en-US">
                <a:solidFill>
                  <a:schemeClr val="accent2"/>
                </a:solidFill>
                <a:latin typeface="+mj-ea"/>
                <a:ea typeface="+mj-ea"/>
              </a:rPr>
              <a:t>o</a:t>
            </a:r>
            <a:r>
              <a:rPr altLang="en-US" b="0" sz="3600" lang="en-US">
                <a:solidFill>
                  <a:schemeClr val="accent2"/>
                </a:solidFill>
                <a:latin typeface="+mj-ea"/>
                <a:ea typeface="+mj-ea"/>
              </a:rPr>
              <a:t>z</a:t>
            </a:r>
            <a:endParaRPr altLang="en-US" b="0" sz="3600" lang="zh-CN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48614" name="椭圆 23"/>
          <p:cNvSpPr/>
          <p:nvPr/>
        </p:nvSpPr>
        <p:spPr>
          <a:xfrm>
            <a:off x="5299469" y="1731490"/>
            <a:ext cx="406400" cy="406400"/>
          </a:xfrm>
          <a:prstGeom prst="ellipse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lang="en-US"/>
              <a:t>3</a:t>
            </a:r>
            <a:endParaRPr altLang="en-US" lang="zh-CN"/>
          </a:p>
        </p:txBody>
      </p:sp>
      <p:sp>
        <p:nvSpPr>
          <p:cNvPr id="1048615" name="TextBox 61"/>
          <p:cNvSpPr txBox="1"/>
          <p:nvPr/>
        </p:nvSpPr>
        <p:spPr>
          <a:xfrm>
            <a:off x="5874719" y="1743881"/>
            <a:ext cx="1299849" cy="62484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altLang="en-US" b="0" sz="3600" lang="en-US">
                <a:solidFill>
                  <a:schemeClr val="accent1"/>
                </a:solidFill>
                <a:latin typeface="+mj-ea"/>
                <a:ea typeface="+mj-ea"/>
              </a:rPr>
              <a:t>K</a:t>
            </a:r>
            <a:r>
              <a:rPr altLang="en-US" b="0" sz="3600" lang="en-US">
                <a:solidFill>
                  <a:schemeClr val="accent1"/>
                </a:solidFill>
                <a:latin typeface="+mj-ea"/>
                <a:ea typeface="+mj-ea"/>
              </a:rPr>
              <a:t>u</a:t>
            </a:r>
            <a:r>
              <a:rPr altLang="en-US" b="0" sz="3600" lang="en-US">
                <a:solidFill>
                  <a:schemeClr val="accent1"/>
                </a:solidFill>
                <a:latin typeface="+mj-ea"/>
                <a:ea typeface="+mj-ea"/>
              </a:rPr>
              <a:t>z</a:t>
            </a:r>
            <a:endParaRPr altLang="en-US" b="0" sz="3600" lang="zh-CN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048616" name="椭圆 26"/>
          <p:cNvSpPr/>
          <p:nvPr/>
        </p:nvSpPr>
        <p:spPr>
          <a:xfrm>
            <a:off x="5319489" y="2755060"/>
            <a:ext cx="406400" cy="406400"/>
          </a:xfrm>
          <a:prstGeom prst="ellipse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altLang="zh-CN" lang="en-US"/>
              <a:t>4</a:t>
            </a:r>
            <a:endParaRPr altLang="en-US" lang="zh-CN"/>
          </a:p>
        </p:txBody>
      </p:sp>
      <p:sp>
        <p:nvSpPr>
          <p:cNvPr id="1048617" name="TextBox 61"/>
          <p:cNvSpPr txBox="1"/>
          <p:nvPr/>
        </p:nvSpPr>
        <p:spPr>
          <a:xfrm>
            <a:off x="5855236" y="2571749"/>
            <a:ext cx="1338814" cy="62484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altLang="en-US" b="0" sz="3600" lang="en-US">
                <a:solidFill>
                  <a:schemeClr val="accent2"/>
                </a:solidFill>
                <a:latin typeface="+mj-ea"/>
                <a:ea typeface="+mj-ea"/>
              </a:rPr>
              <a:t>Q</a:t>
            </a:r>
            <a:r>
              <a:rPr altLang="en-US" b="0" sz="3600" lang="en-US">
                <a:solidFill>
                  <a:schemeClr val="accent2"/>
                </a:solidFill>
                <a:latin typeface="+mj-ea"/>
                <a:ea typeface="+mj-ea"/>
              </a:rPr>
              <a:t>i</a:t>
            </a:r>
            <a:r>
              <a:rPr altLang="en-US" b="0" sz="3600" lang="en-US">
                <a:solidFill>
                  <a:schemeClr val="accent2"/>
                </a:solidFill>
                <a:latin typeface="+mj-ea"/>
                <a:ea typeface="+mj-ea"/>
              </a:rPr>
              <a:t>s</a:t>
            </a:r>
            <a:r>
              <a:rPr altLang="en-US" b="0" sz="3600" lang="en-US">
                <a:solidFill>
                  <a:schemeClr val="accent2"/>
                </a:solidFill>
                <a:latin typeface="+mj-ea"/>
                <a:ea typeface="+mj-ea"/>
              </a:rPr>
              <a:t>h</a:t>
            </a:r>
            <a:endParaRPr altLang="en-US" b="0" sz="3600" lang="zh-CN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椭圆 1"/>
          <p:cNvSpPr/>
          <p:nvPr/>
        </p:nvSpPr>
        <p:spPr>
          <a:xfrm>
            <a:off x="2870421" y="691763"/>
            <a:ext cx="3403158" cy="3403158"/>
          </a:xfrm>
          <a:prstGeom prst="ellipse"/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pic>
        <p:nvPicPr>
          <p:cNvPr id="2097161" name="图片 1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55054" y="-37036"/>
            <a:ext cx="5143500" cy="5143500"/>
          </a:xfrm>
          <a:prstGeom prst="rect"/>
        </p:spPr>
      </p:pic>
      <p:sp>
        <p:nvSpPr>
          <p:cNvPr id="1048619" name="文本框 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023378" y="1678727"/>
            <a:ext cx="3097240" cy="64516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algn="l" pos="2149475"/>
              </a:tabLst>
            </a:pPr>
            <a:r>
              <a:rPr altLang="en-US" sz="3600" lang="zh-CN">
                <a:solidFill>
                  <a:schemeClr val="bg1"/>
                </a:solidFill>
                <a:latin typeface="+mj-ea"/>
                <a:ea typeface="+mj-ea"/>
                <a:sym typeface="Calibri" panose="020F0502020204030204" pitchFamily="34" charset="0"/>
              </a:rPr>
              <a:t>Subtitle</a:t>
            </a:r>
            <a:endParaRPr altLang="en-US" sz="3600" lang="zh-CN">
              <a:solidFill>
                <a:schemeClr val="bg1"/>
              </a:solidFill>
              <a:latin typeface="+mj-ea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048620" name="文本框 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558534" y="2296689"/>
            <a:ext cx="2026929" cy="276999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algn="l" pos="2149475"/>
              </a:tabLst>
            </a:pPr>
            <a:r>
              <a:rPr altLang="zh-CN" sz="1200" lang="en-US">
                <a:solidFill>
                  <a:schemeClr val="bg1"/>
                </a:solidFill>
                <a:latin typeface="+mn-lt"/>
                <a:ea typeface="+mj-ea"/>
                <a:sym typeface="Calibri" panose="020F0502020204030204" pitchFamily="34" charset="0"/>
              </a:rPr>
              <a:t>TEACHING ANALYSIS</a:t>
            </a:r>
            <a:endParaRPr altLang="zh-CN" sz="1200" lang="en-US">
              <a:solidFill>
                <a:schemeClr val="bg1"/>
              </a:solidFill>
              <a:latin typeface="+mn-lt"/>
              <a:ea typeface="+mj-ea"/>
              <a:sym typeface="Calibri" panose="020F0502020204030204" pitchFamily="34" charset="0"/>
            </a:endParaRPr>
          </a:p>
        </p:txBody>
      </p:sp>
      <p:sp>
        <p:nvSpPr>
          <p:cNvPr id="1048621" name="矩形 10" descr="e7d195523061f1c09e9d68d7cf438b91ef959ecb14fc25d26BBA7F7DBC18E55DFF4014AF651F0BF2569D4B6C1DA7F1A4683A481403BD872FC687266AD13265C1DE7C373772FD8728ABDD69ADD03BFF5BE2862BC891DBB79E179C12B3C470BB1CA1B871AA08B865E62D50CBB83D42F71A13ABD8319583655FE924CD5413A64672C40FE421936BCC75CD08696492E3F826"/>
          <p:cNvSpPr/>
          <p:nvPr/>
        </p:nvSpPr>
        <p:spPr>
          <a:xfrm>
            <a:off x="3091789" y="2608786"/>
            <a:ext cx="2960419" cy="662939"/>
          </a:xfrm>
          <a:prstGeom prst="rect"/>
        </p:spPr>
        <p:txBody>
          <a:bodyPr wrap="square">
            <a:spAutoFit/>
          </a:bodyPr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altLang="zh-CN" sz="900" lang="en-US">
                <a:solidFill>
                  <a:schemeClr val="bg1"/>
                </a:solidFill>
                <a:cs typeface="+mn-ea"/>
                <a:sym typeface="+mn-lt"/>
              </a:rPr>
              <a:t>Lorem ipsum dolor sit amet, consectetuer adipiscing elit. Aenean commodo ligula eget dolor. Aenean massa. </a:t>
            </a:r>
            <a:endParaRPr altLang="zh-CN" sz="900"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-178370" y="0"/>
            <a:ext cx="9435797" cy="51435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矩形 20"/>
          <p:cNvSpPr/>
          <p:nvPr/>
        </p:nvSpPr>
        <p:spPr>
          <a:xfrm>
            <a:off x="4572000" y="1307228"/>
            <a:ext cx="4572000" cy="2838196"/>
          </a:xfrm>
          <a:prstGeom prst="rect"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23" name="TextBox 61"/>
          <p:cNvSpPr txBox="1"/>
          <p:nvPr/>
        </p:nvSpPr>
        <p:spPr>
          <a:xfrm>
            <a:off x="3798229" y="121498"/>
            <a:ext cx="1620567" cy="68834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altLang="en-US" b="0" dirty="0" sz="4000" lang="en-US">
                <a:solidFill>
                  <a:schemeClr val="accent1"/>
                </a:solidFill>
                <a:latin typeface="+mj-ea"/>
                <a:ea typeface="+mj-ea"/>
              </a:rPr>
              <a:t>B</a:t>
            </a:r>
            <a:r>
              <a:rPr altLang="en-US" b="0" dirty="0" sz="4000" lang="en-US">
                <a:solidFill>
                  <a:schemeClr val="accent1"/>
                </a:solidFill>
                <a:latin typeface="+mj-ea"/>
                <a:ea typeface="+mj-ea"/>
              </a:rPr>
              <a:t>a</a:t>
            </a:r>
            <a:r>
              <a:rPr altLang="en-US" b="0" dirty="0" sz="4000" lang="en-US">
                <a:solidFill>
                  <a:schemeClr val="accent1"/>
                </a:solidFill>
                <a:latin typeface="+mj-ea"/>
                <a:ea typeface="+mj-ea"/>
              </a:rPr>
              <a:t>h</a:t>
            </a:r>
            <a:r>
              <a:rPr altLang="en-US" b="0" dirty="0" sz="4000" lang="en-US">
                <a:solidFill>
                  <a:schemeClr val="accent1"/>
                </a:solidFill>
                <a:latin typeface="+mj-ea"/>
                <a:ea typeface="+mj-ea"/>
              </a:rPr>
              <a:t>o</a:t>
            </a:r>
            <a:r>
              <a:rPr altLang="en-US" b="0" dirty="0" sz="4000" lang="en-US">
                <a:solidFill>
                  <a:schemeClr val="accent1"/>
                </a:solidFill>
                <a:latin typeface="+mj-ea"/>
                <a:ea typeface="+mj-ea"/>
              </a:rPr>
              <a:t>r</a:t>
            </a:r>
            <a:r>
              <a:rPr altLang="en-US" b="0" dirty="0" sz="2800" lang="en-US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endParaRPr altLang="en-US" b="0" dirty="0" sz="2800" lang="zh-CN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3145729" name="直接连接符 3"/>
          <p:cNvCxnSpPr>
            <a:cxnSpLocks/>
          </p:cNvCxnSpPr>
          <p:nvPr/>
        </p:nvCxnSpPr>
        <p:spPr>
          <a:xfrm>
            <a:off x="4483521" y="918182"/>
            <a:ext cx="251669" cy="0"/>
          </a:xfrm>
          <a:prstGeom prst="line"/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3" name="图片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252918" y="1301283"/>
            <a:ext cx="4824918" cy="2838187"/>
          </a:xfrm>
          <a:prstGeom prst="rect"/>
        </p:spPr>
      </p:pic>
      <p:sp>
        <p:nvSpPr>
          <p:cNvPr id="1048624" name=""/>
          <p:cNvSpPr txBox="1"/>
          <p:nvPr/>
        </p:nvSpPr>
        <p:spPr>
          <a:xfrm>
            <a:off x="4732656" y="1461406"/>
            <a:ext cx="4411344" cy="2529840"/>
          </a:xfrm>
          <a:prstGeom prst="rect"/>
        </p:spPr>
        <p:txBody>
          <a:bodyPr rtlCol="0" wrap="square">
            <a:spAutoFit/>
          </a:bodyPr>
          <a:p>
            <a:r>
              <a:rPr sz="2000" lang="en-US">
                <a:solidFill>
                  <a:srgbClr val="000000"/>
                </a:solidFill>
              </a:rPr>
              <a:t>B</a:t>
            </a:r>
            <a:r>
              <a:rPr sz="2000" lang="en-US">
                <a:solidFill>
                  <a:srgbClr val="000000"/>
                </a:solidFill>
              </a:rPr>
              <a:t>u</a:t>
            </a:r>
            <a:r>
              <a:rPr sz="2000" lang="en-US">
                <a:solidFill>
                  <a:srgbClr val="000000"/>
                </a:solidFill>
              </a:rPr>
              <a:t> </a:t>
            </a:r>
            <a:r>
              <a:rPr sz="2000" lang="en-US">
                <a:solidFill>
                  <a:srgbClr val="000000"/>
                </a:solidFill>
              </a:rPr>
              <a:t>f</a:t>
            </a:r>
            <a:r>
              <a:rPr sz="2000" lang="en-US">
                <a:solidFill>
                  <a:srgbClr val="000000"/>
                </a:solidFill>
              </a:rPr>
              <a:t>a</a:t>
            </a:r>
            <a:r>
              <a:rPr sz="2000" lang="en-US">
                <a:solidFill>
                  <a:srgbClr val="000000"/>
                </a:solidFill>
              </a:rPr>
              <a:t>s</a:t>
            </a:r>
            <a:r>
              <a:rPr sz="2000" lang="en-US">
                <a:solidFill>
                  <a:srgbClr val="000000"/>
                </a:solidFill>
              </a:rPr>
              <a:t>l</a:t>
            </a:r>
            <a:r>
              <a:rPr sz="2000" lang="en-US">
                <a:solidFill>
                  <a:srgbClr val="000000"/>
                </a:solidFill>
              </a:rPr>
              <a:t>d</a:t>
            </a:r>
            <a:r>
              <a:rPr sz="2000" lang="en-US">
                <a:solidFill>
                  <a:srgbClr val="000000"/>
                </a:solidFill>
              </a:rPr>
              <a:t>a</a:t>
            </a:r>
            <a:r>
              <a:rPr sz="2000" lang="en-US">
                <a:solidFill>
                  <a:srgbClr val="000000"/>
                </a:solidFill>
              </a:rPr>
              <a:t> </a:t>
            </a:r>
            <a:r>
              <a:rPr sz="2000" lang="en-US">
                <a:solidFill>
                  <a:srgbClr val="000000"/>
                </a:solidFill>
              </a:rPr>
              <a:t>ob-havo </a:t>
            </a:r>
            <a:r>
              <a:rPr sz="2000" lang="en-US">
                <a:solidFill>
                  <a:srgbClr val="000000"/>
                </a:solidFill>
              </a:rPr>
              <a:t>tez</a:t>
            </a:r>
            <a:r>
              <a:rPr sz="2000" lang="en-US">
                <a:solidFill>
                  <a:srgbClr val="000000"/>
                </a:solidFill>
              </a:rPr>
              <a:t>-</a:t>
            </a:r>
            <a:r>
              <a:rPr sz="2000" lang="en-US">
                <a:solidFill>
                  <a:srgbClr val="000000"/>
                </a:solidFill>
              </a:rPr>
              <a:t>t</a:t>
            </a:r>
            <a:r>
              <a:rPr sz="2000" lang="en-US">
                <a:solidFill>
                  <a:srgbClr val="000000"/>
                </a:solidFill>
              </a:rPr>
              <a:t>e</a:t>
            </a:r>
            <a:r>
              <a:rPr sz="2000" lang="en-US">
                <a:solidFill>
                  <a:srgbClr val="000000"/>
                </a:solidFill>
              </a:rPr>
              <a:t>z</a:t>
            </a:r>
            <a:r>
              <a:rPr sz="2000" lang="en-US">
                <a:solidFill>
                  <a:srgbClr val="000000"/>
                </a:solidFill>
              </a:rPr>
              <a:t> </a:t>
            </a:r>
            <a:r>
              <a:rPr sz="2000" lang="en-US">
                <a:solidFill>
                  <a:srgbClr val="000000"/>
                </a:solidFill>
              </a:rPr>
              <a:t>oʻ</a:t>
            </a:r>
            <a:r>
              <a:rPr sz="2000" lang="en-US">
                <a:solidFill>
                  <a:srgbClr val="000000"/>
                </a:solidFill>
              </a:rPr>
              <a:t>z</a:t>
            </a:r>
            <a:r>
              <a:rPr sz="2000" lang="en-US">
                <a:solidFill>
                  <a:srgbClr val="000000"/>
                </a:solidFill>
              </a:rPr>
              <a:t>g</a:t>
            </a:r>
            <a:r>
              <a:rPr sz="2000" lang="en-US">
                <a:solidFill>
                  <a:srgbClr val="000000"/>
                </a:solidFill>
              </a:rPr>
              <a:t>a</a:t>
            </a:r>
            <a:r>
              <a:rPr sz="2000" lang="en-US">
                <a:solidFill>
                  <a:srgbClr val="000000"/>
                </a:solidFill>
              </a:rPr>
              <a:t>r</a:t>
            </a:r>
            <a:r>
              <a:rPr sz="2000" lang="en-US">
                <a:solidFill>
                  <a:srgbClr val="000000"/>
                </a:solidFill>
              </a:rPr>
              <a:t>i</a:t>
            </a:r>
            <a:r>
              <a:rPr sz="2000" lang="en-US">
                <a:solidFill>
                  <a:srgbClr val="000000"/>
                </a:solidFill>
              </a:rPr>
              <a:t>b</a:t>
            </a:r>
            <a:r>
              <a:rPr sz="2000" lang="en-US">
                <a:solidFill>
                  <a:srgbClr val="000000"/>
                </a:solidFill>
              </a:rPr>
              <a:t> </a:t>
            </a:r>
            <a:r>
              <a:rPr sz="2000" lang="en-US">
                <a:solidFill>
                  <a:srgbClr val="000000"/>
                </a:solidFill>
              </a:rPr>
              <a:t>t</a:t>
            </a:r>
            <a:r>
              <a:rPr sz="2000" lang="en-US">
                <a:solidFill>
                  <a:srgbClr val="000000"/>
                </a:solidFill>
              </a:rPr>
              <a:t>u</a:t>
            </a:r>
            <a:r>
              <a:rPr sz="2000" lang="en-US">
                <a:solidFill>
                  <a:srgbClr val="000000"/>
                </a:solidFill>
              </a:rPr>
              <a:t>r</a:t>
            </a:r>
            <a:r>
              <a:rPr sz="2000" lang="en-US">
                <a:solidFill>
                  <a:srgbClr val="000000"/>
                </a:solidFill>
              </a:rPr>
              <a:t>a</a:t>
            </a:r>
            <a:r>
              <a:rPr sz="2000" lang="en-US">
                <a:solidFill>
                  <a:srgbClr val="000000"/>
                </a:solidFill>
              </a:rPr>
              <a:t>d</a:t>
            </a:r>
            <a:r>
              <a:rPr sz="2000" lang="en-US">
                <a:solidFill>
                  <a:srgbClr val="000000"/>
                </a:solidFill>
              </a:rPr>
              <a:t>i</a:t>
            </a:r>
            <a:r>
              <a:rPr sz="2000" lang="en-US">
                <a:solidFill>
                  <a:srgbClr val="000000"/>
                </a:solidFill>
              </a:rPr>
              <a:t>.</a:t>
            </a:r>
            <a:r>
              <a:rPr sz="2000" lang="en-US">
                <a:solidFill>
                  <a:srgbClr val="000000"/>
                </a:solidFill>
              </a:rPr>
              <a:t> </a:t>
            </a:r>
            <a:r>
              <a:rPr sz="2000" lang="en-US">
                <a:solidFill>
                  <a:srgbClr val="000000"/>
                </a:solidFill>
              </a:rPr>
              <a:t>G</a:t>
            </a:r>
            <a:r>
              <a:rPr sz="2000" lang="en-US">
                <a:solidFill>
                  <a:srgbClr val="000000"/>
                </a:solidFill>
              </a:rPr>
              <a:t>oh </a:t>
            </a:r>
            <a:r>
              <a:rPr sz="2000" lang="en-US">
                <a:solidFill>
                  <a:srgbClr val="000000"/>
                </a:solidFill>
              </a:rPr>
              <a:t>i</a:t>
            </a:r>
            <a:r>
              <a:rPr sz="2000" lang="en-US">
                <a:solidFill>
                  <a:srgbClr val="000000"/>
                </a:solidFill>
              </a:rPr>
              <a:t>s</a:t>
            </a:r>
            <a:r>
              <a:rPr sz="2000" lang="en-US">
                <a:solidFill>
                  <a:srgbClr val="000000"/>
                </a:solidFill>
              </a:rPr>
              <a:t>i</a:t>
            </a:r>
            <a:r>
              <a:rPr sz="2000" lang="en-US">
                <a:solidFill>
                  <a:srgbClr val="000000"/>
                </a:solidFill>
              </a:rPr>
              <a:t>b</a:t>
            </a:r>
            <a:r>
              <a:rPr sz="2000" lang="en-US">
                <a:solidFill>
                  <a:srgbClr val="000000"/>
                </a:solidFill>
              </a:rPr>
              <a:t>,</a:t>
            </a:r>
            <a:r>
              <a:rPr sz="2000" lang="en-US">
                <a:solidFill>
                  <a:srgbClr val="000000"/>
                </a:solidFill>
              </a:rPr>
              <a:t> </a:t>
            </a:r>
            <a:r>
              <a:rPr sz="2000" lang="en-US">
                <a:solidFill>
                  <a:srgbClr val="000000"/>
                </a:solidFill>
              </a:rPr>
              <a:t>goh </a:t>
            </a:r>
            <a:r>
              <a:rPr sz="2000" lang="en-US">
                <a:solidFill>
                  <a:srgbClr val="000000"/>
                </a:solidFill>
              </a:rPr>
              <a:t>soviydi</a:t>
            </a:r>
            <a:r>
              <a:rPr sz="2000" lang="en-US">
                <a:solidFill>
                  <a:srgbClr val="000000"/>
                </a:solidFill>
              </a:rPr>
              <a:t>.</a:t>
            </a:r>
            <a:r>
              <a:rPr sz="2000" lang="en-US">
                <a:solidFill>
                  <a:srgbClr val="000000"/>
                </a:solidFill>
              </a:rPr>
              <a:t> </a:t>
            </a:r>
            <a:r>
              <a:rPr sz="2000" lang="en-US">
                <a:solidFill>
                  <a:srgbClr val="000000"/>
                </a:solidFill>
              </a:rPr>
              <a:t>Y</a:t>
            </a:r>
            <a:r>
              <a:rPr sz="2000" lang="en-US">
                <a:solidFill>
                  <a:srgbClr val="000000"/>
                </a:solidFill>
              </a:rPr>
              <a:t>o</a:t>
            </a:r>
            <a:r>
              <a:rPr sz="2000" lang="en-US">
                <a:solidFill>
                  <a:srgbClr val="000000"/>
                </a:solidFill>
              </a:rPr>
              <a:t>gʻ</a:t>
            </a:r>
            <a:r>
              <a:rPr sz="2000" lang="en-US">
                <a:solidFill>
                  <a:srgbClr val="000000"/>
                </a:solidFill>
              </a:rPr>
              <a:t>i</a:t>
            </a:r>
            <a:r>
              <a:rPr sz="2000" lang="en-US">
                <a:solidFill>
                  <a:srgbClr val="000000"/>
                </a:solidFill>
              </a:rPr>
              <a:t>n</a:t>
            </a:r>
            <a:r>
              <a:rPr sz="2000" lang="en-US">
                <a:solidFill>
                  <a:srgbClr val="000000"/>
                </a:solidFill>
              </a:rPr>
              <a:t> </a:t>
            </a:r>
            <a:r>
              <a:rPr sz="2000" lang="en-US">
                <a:solidFill>
                  <a:srgbClr val="000000"/>
                </a:solidFill>
              </a:rPr>
              <a:t>k</a:t>
            </a:r>
            <a:r>
              <a:rPr sz="2000" lang="en-US">
                <a:solidFill>
                  <a:srgbClr val="000000"/>
                </a:solidFill>
              </a:rPr>
              <a:t>oʻ</a:t>
            </a:r>
            <a:r>
              <a:rPr sz="2000" lang="en-US">
                <a:solidFill>
                  <a:srgbClr val="000000"/>
                </a:solidFill>
              </a:rPr>
              <a:t>p</a:t>
            </a:r>
            <a:r>
              <a:rPr sz="2000" lang="en-US">
                <a:solidFill>
                  <a:srgbClr val="000000"/>
                </a:solidFill>
              </a:rPr>
              <a:t> </a:t>
            </a:r>
            <a:r>
              <a:rPr sz="2000" lang="en-US">
                <a:solidFill>
                  <a:srgbClr val="000000"/>
                </a:solidFill>
              </a:rPr>
              <a:t>t</a:t>
            </a:r>
            <a:r>
              <a:rPr sz="2000" lang="en-US">
                <a:solidFill>
                  <a:srgbClr val="000000"/>
                </a:solidFill>
              </a:rPr>
              <a:t>u</a:t>
            </a:r>
            <a:r>
              <a:rPr sz="2000" lang="en-US">
                <a:solidFill>
                  <a:srgbClr val="000000"/>
                </a:solidFill>
              </a:rPr>
              <a:t>s</a:t>
            </a:r>
            <a:r>
              <a:rPr sz="2000" lang="en-US">
                <a:solidFill>
                  <a:srgbClr val="000000"/>
                </a:solidFill>
              </a:rPr>
              <a:t>h</a:t>
            </a:r>
            <a:r>
              <a:rPr sz="2000" lang="en-US">
                <a:solidFill>
                  <a:srgbClr val="000000"/>
                </a:solidFill>
              </a:rPr>
              <a:t>a</a:t>
            </a:r>
            <a:r>
              <a:rPr sz="2000" lang="en-US">
                <a:solidFill>
                  <a:srgbClr val="000000"/>
                </a:solidFill>
              </a:rPr>
              <a:t>d</a:t>
            </a:r>
            <a:r>
              <a:rPr sz="2000" lang="en-US">
                <a:solidFill>
                  <a:srgbClr val="000000"/>
                </a:solidFill>
              </a:rPr>
              <a:t>i</a:t>
            </a:r>
            <a:r>
              <a:rPr sz="2000" lang="en-US">
                <a:solidFill>
                  <a:srgbClr val="000000"/>
                </a:solidFill>
              </a:rPr>
              <a:t>.</a:t>
            </a:r>
            <a:r>
              <a:rPr sz="2000" lang="en-US">
                <a:solidFill>
                  <a:srgbClr val="000000"/>
                </a:solidFill>
              </a:rPr>
              <a:t> </a:t>
            </a:r>
            <a:r>
              <a:rPr sz="2000" lang="en-US">
                <a:solidFill>
                  <a:srgbClr val="000000"/>
                </a:solidFill>
              </a:rPr>
              <a:t>B</a:t>
            </a:r>
            <a:r>
              <a:rPr sz="2000" lang="en-US">
                <a:solidFill>
                  <a:srgbClr val="000000"/>
                </a:solidFill>
              </a:rPr>
              <a:t>a</a:t>
            </a:r>
            <a:r>
              <a:rPr altLang="en-US" sz="2000" lang="uz-UZ_#Latn">
                <a:solidFill>
                  <a:srgbClr val="000000"/>
                </a:solidFill>
              </a:rPr>
              <a:t>ʼ</a:t>
            </a:r>
            <a:r>
              <a:rPr altLang="en-US" sz="2000" lang="en-US">
                <a:solidFill>
                  <a:srgbClr val="000000"/>
                </a:solidFill>
              </a:rPr>
              <a:t>z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n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y</a:t>
            </a:r>
            <a:r>
              <a:rPr altLang="en-US" sz="2000" lang="en-US">
                <a:solidFill>
                  <a:srgbClr val="000000"/>
                </a:solidFill>
              </a:rPr>
              <a:t>o</a:t>
            </a:r>
            <a:r>
              <a:rPr altLang="en-US" sz="2000" lang="en-US">
                <a:solidFill>
                  <a:srgbClr val="000000"/>
                </a:solidFill>
              </a:rPr>
              <a:t>m</a:t>
            </a:r>
            <a:r>
              <a:rPr altLang="en-US" sz="2000" lang="en-US">
                <a:solidFill>
                  <a:srgbClr val="000000"/>
                </a:solidFill>
              </a:rPr>
              <a:t>gʻ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r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j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l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t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r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q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s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d</a:t>
            </a:r>
            <a:r>
              <a:rPr altLang="en-US" sz="2000" lang="en-US">
                <a:solidFill>
                  <a:srgbClr val="000000"/>
                </a:solidFill>
              </a:rPr>
              <a:t>a </a:t>
            </a:r>
            <a:r>
              <a:rPr altLang="en-US" sz="2000" lang="en-US">
                <a:solidFill>
                  <a:srgbClr val="000000"/>
                </a:solidFill>
              </a:rPr>
              <a:t>yo</a:t>
            </a:r>
            <a:r>
              <a:rPr altLang="en-US" sz="2000" lang="en-US">
                <a:solidFill>
                  <a:srgbClr val="000000"/>
                </a:solidFill>
              </a:rPr>
              <a:t>gʻ</a:t>
            </a:r>
            <a:r>
              <a:rPr altLang="en-US" sz="2000" lang="en-US">
                <a:solidFill>
                  <a:srgbClr val="000000"/>
                </a:solidFill>
              </a:rPr>
              <a:t>ib,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to</a:t>
            </a:r>
            <a:r>
              <a:rPr altLang="en-US" sz="2000" lang="en-US">
                <a:solidFill>
                  <a:srgbClr val="000000"/>
                </a:solidFill>
              </a:rPr>
              <a:t>gʻ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v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togʻ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e</a:t>
            </a:r>
            <a:r>
              <a:rPr altLang="en-US" sz="2000" lang="en-US">
                <a:solidFill>
                  <a:srgbClr val="000000"/>
                </a:solidFill>
              </a:rPr>
              <a:t>t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k</a:t>
            </a:r>
            <a:r>
              <a:rPr altLang="en-US" sz="2000" lang="en-US">
                <a:solidFill>
                  <a:srgbClr val="000000"/>
                </a:solidFill>
              </a:rPr>
              <a:t>larida </a:t>
            </a:r>
            <a:r>
              <a:rPr altLang="en-US" sz="2000" lang="en-US">
                <a:solidFill>
                  <a:srgbClr val="000000"/>
                </a:solidFill>
              </a:rPr>
              <a:t>s</a:t>
            </a:r>
            <a:r>
              <a:rPr altLang="en-US" sz="2000" lang="en-US">
                <a:solidFill>
                  <a:srgbClr val="000000"/>
                </a:solidFill>
              </a:rPr>
              <a:t>e</a:t>
            </a:r>
            <a:r>
              <a:rPr altLang="en-US" sz="2000" lang="en-US">
                <a:solidFill>
                  <a:srgbClr val="000000"/>
                </a:solidFill>
              </a:rPr>
              <a:t>l</a:t>
            </a:r>
            <a:r>
              <a:rPr altLang="en-US" sz="2000" lang="en-US">
                <a:solidFill>
                  <a:srgbClr val="000000"/>
                </a:solidFill>
              </a:rPr>
              <a:t>n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v</a:t>
            </a:r>
            <a:r>
              <a:rPr altLang="en-US" sz="2000" lang="en-US">
                <a:solidFill>
                  <a:srgbClr val="000000"/>
                </a:solidFill>
              </a:rPr>
              <a:t>u</a:t>
            </a:r>
            <a:r>
              <a:rPr altLang="en-US" sz="2000" lang="en-US">
                <a:solidFill>
                  <a:srgbClr val="000000"/>
                </a:solidFill>
              </a:rPr>
              <a:t>j</a:t>
            </a:r>
            <a:r>
              <a:rPr altLang="en-US" sz="2000" lang="en-US">
                <a:solidFill>
                  <a:srgbClr val="000000"/>
                </a:solidFill>
              </a:rPr>
              <a:t>u</a:t>
            </a:r>
            <a:r>
              <a:rPr altLang="en-US" sz="2000" lang="en-US">
                <a:solidFill>
                  <a:srgbClr val="000000"/>
                </a:solidFill>
              </a:rPr>
              <a:t>d</a:t>
            </a:r>
            <a:r>
              <a:rPr altLang="en-US" sz="2000" lang="en-US">
                <a:solidFill>
                  <a:srgbClr val="000000"/>
                </a:solidFill>
              </a:rPr>
              <a:t>g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k</a:t>
            </a:r>
            <a:r>
              <a:rPr altLang="en-US" sz="2000" lang="en-US">
                <a:solidFill>
                  <a:srgbClr val="000000"/>
                </a:solidFill>
              </a:rPr>
              <a:t>e</a:t>
            </a:r>
            <a:r>
              <a:rPr altLang="en-US" sz="2000" lang="en-US">
                <a:solidFill>
                  <a:srgbClr val="000000"/>
                </a:solidFill>
              </a:rPr>
              <a:t>l</a:t>
            </a:r>
            <a:r>
              <a:rPr altLang="en-US" sz="2000" lang="en-US">
                <a:solidFill>
                  <a:srgbClr val="000000"/>
                </a:solidFill>
              </a:rPr>
              <a:t>t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r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d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.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B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h</a:t>
            </a:r>
            <a:r>
              <a:rPr altLang="en-US" sz="2000" lang="en-US">
                <a:solidFill>
                  <a:srgbClr val="000000"/>
                </a:solidFill>
              </a:rPr>
              <a:t>o</a:t>
            </a:r>
            <a:r>
              <a:rPr altLang="en-US" sz="2000" lang="en-US">
                <a:solidFill>
                  <a:srgbClr val="000000"/>
                </a:solidFill>
              </a:rPr>
              <a:t>r</a:t>
            </a:r>
            <a:r>
              <a:rPr altLang="en-US" sz="2000" lang="en-US">
                <a:solidFill>
                  <a:srgbClr val="000000"/>
                </a:solidFill>
              </a:rPr>
              <a:t>d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2</a:t>
            </a:r>
            <a:r>
              <a:rPr altLang="en-US" sz="2000" lang="en-US">
                <a:solidFill>
                  <a:srgbClr val="000000"/>
                </a:solidFill>
              </a:rPr>
              <a:t>1</a:t>
            </a:r>
            <a:r>
              <a:rPr altLang="en-US" sz="2000" lang="en-US">
                <a:solidFill>
                  <a:srgbClr val="000000"/>
                </a:solidFill>
              </a:rPr>
              <a:t>-</a:t>
            </a:r>
            <a:r>
              <a:rPr altLang="en-US" sz="2000" lang="en-US">
                <a:solidFill>
                  <a:srgbClr val="000000"/>
                </a:solidFill>
              </a:rPr>
              <a:t>m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r</a:t>
            </a:r>
            <a:r>
              <a:rPr altLang="en-US" sz="2000" lang="en-US">
                <a:solidFill>
                  <a:srgbClr val="000000"/>
                </a:solidFill>
              </a:rPr>
              <a:t>t</a:t>
            </a:r>
            <a:r>
              <a:rPr altLang="en-US" sz="2000" lang="en-US">
                <a:solidFill>
                  <a:srgbClr val="000000"/>
                </a:solidFill>
              </a:rPr>
              <a:t>d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k</a:t>
            </a:r>
            <a:r>
              <a:rPr altLang="en-US" sz="2000" lang="en-US">
                <a:solidFill>
                  <a:srgbClr val="000000"/>
                </a:solidFill>
              </a:rPr>
              <a:t>u</a:t>
            </a:r>
            <a:r>
              <a:rPr altLang="en-US" sz="2000" lang="en-US">
                <a:solidFill>
                  <a:srgbClr val="000000"/>
                </a:solidFill>
              </a:rPr>
              <a:t>n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b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l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n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t</a:t>
            </a:r>
            <a:r>
              <a:rPr altLang="en-US" sz="2000" lang="en-US">
                <a:solidFill>
                  <a:srgbClr val="000000"/>
                </a:solidFill>
              </a:rPr>
              <a:t>u</a:t>
            </a:r>
            <a:r>
              <a:rPr altLang="en-US" sz="2000" lang="en-US">
                <a:solidFill>
                  <a:srgbClr val="000000"/>
                </a:solidFill>
              </a:rPr>
              <a:t>n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t</a:t>
            </a:r>
            <a:r>
              <a:rPr altLang="en-US" sz="2000" lang="en-US">
                <a:solidFill>
                  <a:srgbClr val="000000"/>
                </a:solidFill>
              </a:rPr>
              <a:t>e</a:t>
            </a:r>
            <a:r>
              <a:rPr altLang="en-US" sz="2000" lang="en-US">
                <a:solidFill>
                  <a:srgbClr val="000000"/>
                </a:solidFill>
              </a:rPr>
              <a:t>n</a:t>
            </a:r>
            <a:r>
              <a:rPr altLang="en-US" sz="2000" lang="en-US">
                <a:solidFill>
                  <a:srgbClr val="000000"/>
                </a:solidFill>
              </a:rPr>
              <a:t>g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b</a:t>
            </a:r>
            <a:r>
              <a:rPr altLang="en-US" sz="2000" lang="en-US">
                <a:solidFill>
                  <a:srgbClr val="000000"/>
                </a:solidFill>
              </a:rPr>
              <a:t>oʻ</a:t>
            </a:r>
            <a:r>
              <a:rPr altLang="en-US" sz="2000" lang="en-US">
                <a:solidFill>
                  <a:srgbClr val="000000"/>
                </a:solidFill>
              </a:rPr>
              <a:t>l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d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v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b</a:t>
            </a:r>
            <a:r>
              <a:rPr altLang="en-US" sz="2000" lang="en-US">
                <a:solidFill>
                  <a:srgbClr val="000000"/>
                </a:solidFill>
              </a:rPr>
              <a:t>u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k</a:t>
            </a:r>
            <a:r>
              <a:rPr altLang="en-US" sz="2000" lang="en-US">
                <a:solidFill>
                  <a:srgbClr val="000000"/>
                </a:solidFill>
              </a:rPr>
              <a:t>u</a:t>
            </a:r>
            <a:r>
              <a:rPr altLang="en-US" sz="2000" lang="en-US">
                <a:solidFill>
                  <a:srgbClr val="000000"/>
                </a:solidFill>
              </a:rPr>
              <a:t>n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Oʻzbek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s</a:t>
            </a:r>
            <a:r>
              <a:rPr altLang="en-US" sz="2000" lang="en-US">
                <a:solidFill>
                  <a:srgbClr val="000000"/>
                </a:solidFill>
              </a:rPr>
              <a:t>t</a:t>
            </a:r>
            <a:r>
              <a:rPr altLang="en-US" sz="2000" lang="en-US">
                <a:solidFill>
                  <a:srgbClr val="000000"/>
                </a:solidFill>
              </a:rPr>
              <a:t>o</a:t>
            </a:r>
            <a:r>
              <a:rPr altLang="en-US" sz="2000" lang="en-US">
                <a:solidFill>
                  <a:srgbClr val="000000"/>
                </a:solidFill>
              </a:rPr>
              <a:t>n</a:t>
            </a:r>
            <a:r>
              <a:rPr altLang="en-US" sz="2000" lang="en-US">
                <a:solidFill>
                  <a:srgbClr val="000000"/>
                </a:solidFill>
              </a:rPr>
              <a:t>d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"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N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v</a:t>
            </a:r>
            <a:r>
              <a:rPr altLang="en-US" sz="2000" lang="en-US">
                <a:solidFill>
                  <a:srgbClr val="000000"/>
                </a:solidFill>
              </a:rPr>
              <a:t>r</a:t>
            </a:r>
            <a:r>
              <a:rPr altLang="en-US" sz="2000" lang="en-US">
                <a:solidFill>
                  <a:srgbClr val="000000"/>
                </a:solidFill>
              </a:rPr>
              <a:t>oʻ</a:t>
            </a:r>
            <a:r>
              <a:rPr altLang="en-US" sz="2000" lang="en-US">
                <a:solidFill>
                  <a:srgbClr val="000000"/>
                </a:solidFill>
              </a:rPr>
              <a:t>z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"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b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y</a:t>
            </a:r>
            <a:r>
              <a:rPr altLang="en-US" sz="2000" lang="en-US">
                <a:solidFill>
                  <a:srgbClr val="000000"/>
                </a:solidFill>
              </a:rPr>
              <a:t>r</a:t>
            </a:r>
            <a:r>
              <a:rPr altLang="en-US" sz="2000" lang="en-US">
                <a:solidFill>
                  <a:srgbClr val="000000"/>
                </a:solidFill>
              </a:rPr>
              <a:t>a</a:t>
            </a:r>
            <a:r>
              <a:rPr altLang="en-US" sz="2000" lang="en-US">
                <a:solidFill>
                  <a:srgbClr val="000000"/>
                </a:solidFill>
              </a:rPr>
              <a:t>m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 </a:t>
            </a:r>
            <a:r>
              <a:rPr altLang="en-US" sz="2000" lang="en-US">
                <a:solidFill>
                  <a:srgbClr val="000000"/>
                </a:solidFill>
              </a:rPr>
              <a:t>n</a:t>
            </a:r>
            <a:r>
              <a:rPr altLang="en-US" sz="2000" lang="en-US">
                <a:solidFill>
                  <a:srgbClr val="000000"/>
                </a:solidFill>
              </a:rPr>
              <a:t>i</a:t>
            </a:r>
            <a:r>
              <a:rPr altLang="en-US" sz="2000" lang="en-US">
                <a:solidFill>
                  <a:srgbClr val="000000"/>
                </a:solidFill>
              </a:rPr>
              <a:t>s</a:t>
            </a:r>
            <a:r>
              <a:rPr altLang="en-US" sz="2000" lang="en-US">
                <a:solidFill>
                  <a:srgbClr val="000000"/>
                </a:solidFill>
              </a:rPr>
              <a:t>h</a:t>
            </a:r>
            <a:r>
              <a:rPr altLang="en-US" sz="2000" lang="en-US">
                <a:solidFill>
                  <a:srgbClr val="000000"/>
                </a:solidFill>
              </a:rPr>
              <a:t>o</a:t>
            </a:r>
            <a:r>
              <a:rPr altLang="en-US" sz="2000" lang="en-US">
                <a:solidFill>
                  <a:srgbClr val="000000"/>
                </a:solidFill>
              </a:rPr>
              <a:t>nlanadi</a:t>
            </a:r>
            <a:r>
              <a:rPr altLang="en-US" sz="2000" lang="en-US">
                <a:solidFill>
                  <a:srgbClr val="000000"/>
                </a:solidFill>
              </a:rPr>
              <a:t>.</a:t>
            </a:r>
            <a:endParaRPr sz="2000" lang="uz-UZ-#Latn">
              <a:solidFill>
                <a:srgbClr val="000000"/>
              </a:solidFill>
            </a:endParaRPr>
          </a:p>
        </p:txBody>
      </p:sp>
      <p:sp>
        <p:nvSpPr>
          <p:cNvPr id="1048625" name="矩形 13"/>
          <p:cNvSpPr/>
          <p:nvPr/>
        </p:nvSpPr>
        <p:spPr>
          <a:xfrm>
            <a:off x="4734341" y="1645512"/>
            <a:ext cx="3134821" cy="460375"/>
          </a:xfrm>
          <a:prstGeom prst="rect"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sz="2400" kern="100" lang="zh-CN">
              <a:solidFill>
                <a:srgbClr val="FFFFFF"/>
              </a:solidFill>
              <a:latin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文本框 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3558534" y="2296689"/>
            <a:ext cx="2026929" cy="276999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 marL="742950">
              <a:defRPr sz="1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-228600" marL="11430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-228600" marL="16002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-228600" marL="2057400">
              <a:defRPr sz="1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tabLst>
                <a:tab algn="l" pos="2149475"/>
              </a:tabLst>
            </a:pPr>
            <a:r>
              <a:rPr altLang="zh-CN" sz="1200" lang="en-US">
                <a:solidFill>
                  <a:srgbClr val="FFFFFF"/>
                </a:solidFill>
                <a:latin typeface="Calibri Light"/>
                <a:ea typeface="+mj-ea"/>
                <a:sym typeface="Calibri" panose="020F0502020204030204" pitchFamily="34" charset="0"/>
              </a:rPr>
              <a:t>TEACHING STRATEGY</a:t>
            </a:r>
            <a:endParaRPr altLang="zh-CN" sz="1200" lang="en-US">
              <a:solidFill>
                <a:srgbClr val="FFFFFF"/>
              </a:solidFill>
              <a:latin typeface="+mn-lt"/>
              <a:ea typeface="+mj-ea"/>
              <a:sym typeface="Calibri" panose="020F0502020204030204" pitchFamily="34" charset="0"/>
            </a:endParaRPr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82690" y="0"/>
            <a:ext cx="9213599" cy="5143500"/>
          </a:xfrm>
          <a:prstGeom prst="rect"/>
        </p:spPr>
      </p:pic>
      <p:sp>
        <p:nvSpPr>
          <p:cNvPr id="1048627" name=""/>
          <p:cNvSpPr txBox="1"/>
          <p:nvPr/>
        </p:nvSpPr>
        <p:spPr>
          <a:xfrm>
            <a:off x="3051975" y="399976"/>
            <a:ext cx="5506683" cy="1513840"/>
          </a:xfrm>
          <a:prstGeom prst="rect"/>
        </p:spPr>
        <p:txBody>
          <a:bodyPr rtlCol="0" wrap="square">
            <a:spAutoFit/>
          </a:bodyPr>
          <a:p>
            <a:r>
              <a:rPr sz="9600" lang="en-US">
                <a:solidFill>
                  <a:srgbClr val="00B050"/>
                </a:solidFill>
              </a:rPr>
              <a:t>Y</a:t>
            </a:r>
            <a:r>
              <a:rPr sz="9600" lang="en-US">
                <a:solidFill>
                  <a:srgbClr val="00B050"/>
                </a:solidFill>
              </a:rPr>
              <a:t>o</a:t>
            </a:r>
            <a:r>
              <a:rPr sz="9600" lang="en-US">
                <a:solidFill>
                  <a:srgbClr val="00B050"/>
                </a:solidFill>
              </a:rPr>
              <a:t>z</a:t>
            </a:r>
            <a:endParaRPr sz="9600" lang="uz-UZ-#Latn">
              <a:solidFill>
                <a:srgbClr val="00B050"/>
              </a:solidFill>
            </a:endParaRPr>
          </a:p>
        </p:txBody>
      </p:sp>
      <p:sp>
        <p:nvSpPr>
          <p:cNvPr id="1048628" name=""/>
          <p:cNvSpPr txBox="1"/>
          <p:nvPr/>
        </p:nvSpPr>
        <p:spPr>
          <a:xfrm>
            <a:off x="1134072" y="2956560"/>
            <a:ext cx="7667812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330066"/>
                </a:solidFill>
              </a:rPr>
              <a:t>Oʻ</a:t>
            </a:r>
            <a:r>
              <a:rPr sz="2800" lang="en-US">
                <a:solidFill>
                  <a:srgbClr val="330066"/>
                </a:solidFill>
              </a:rPr>
              <a:t>l</a:t>
            </a:r>
            <a:r>
              <a:rPr sz="2800" lang="en-US">
                <a:solidFill>
                  <a:srgbClr val="330066"/>
                </a:solidFill>
              </a:rPr>
              <a:t>k</a:t>
            </a:r>
            <a:r>
              <a:rPr sz="2800" lang="en-US">
                <a:solidFill>
                  <a:srgbClr val="330066"/>
                </a:solidFill>
              </a:rPr>
              <a:t>a</a:t>
            </a:r>
            <a:r>
              <a:rPr sz="2800" lang="en-US">
                <a:solidFill>
                  <a:srgbClr val="330066"/>
                </a:solidFill>
              </a:rPr>
              <a:t>m</a:t>
            </a:r>
            <a:r>
              <a:rPr sz="2800" lang="en-US">
                <a:solidFill>
                  <a:srgbClr val="330066"/>
                </a:solidFill>
              </a:rPr>
              <a:t>i</a:t>
            </a:r>
            <a:r>
              <a:rPr sz="2800" lang="en-US">
                <a:solidFill>
                  <a:srgbClr val="330066"/>
                </a:solidFill>
              </a:rPr>
              <a:t>z</a:t>
            </a:r>
            <a:r>
              <a:rPr sz="2800" lang="en-US">
                <a:solidFill>
                  <a:srgbClr val="330066"/>
                </a:solidFill>
              </a:rPr>
              <a:t>d</a:t>
            </a:r>
            <a:r>
              <a:rPr sz="2800" lang="en-US">
                <a:solidFill>
                  <a:srgbClr val="330066"/>
                </a:solidFill>
              </a:rPr>
              <a:t>a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i</a:t>
            </a:r>
            <a:r>
              <a:rPr sz="2800" lang="en-US">
                <a:solidFill>
                  <a:srgbClr val="330066"/>
                </a:solidFill>
              </a:rPr>
              <a:t>y</a:t>
            </a:r>
            <a:r>
              <a:rPr sz="2800" lang="en-US">
                <a:solidFill>
                  <a:srgbClr val="330066"/>
                </a:solidFill>
              </a:rPr>
              <a:t>u</a:t>
            </a:r>
            <a:r>
              <a:rPr sz="2800" lang="en-US">
                <a:solidFill>
                  <a:srgbClr val="330066"/>
                </a:solidFill>
              </a:rPr>
              <a:t>n</a:t>
            </a:r>
            <a:r>
              <a:rPr sz="2800" lang="en-US">
                <a:solidFill>
                  <a:srgbClr val="330066"/>
                </a:solidFill>
              </a:rPr>
              <a:t>,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i</a:t>
            </a:r>
            <a:r>
              <a:rPr sz="2800" lang="en-US">
                <a:solidFill>
                  <a:srgbClr val="330066"/>
                </a:solidFill>
              </a:rPr>
              <a:t>y</a:t>
            </a:r>
            <a:r>
              <a:rPr sz="2800" lang="en-US">
                <a:solidFill>
                  <a:srgbClr val="330066"/>
                </a:solidFill>
              </a:rPr>
              <a:t>u</a:t>
            </a:r>
            <a:r>
              <a:rPr sz="2800" lang="en-US">
                <a:solidFill>
                  <a:srgbClr val="330066"/>
                </a:solidFill>
              </a:rPr>
              <a:t>l</a:t>
            </a:r>
            <a:r>
              <a:rPr sz="2800" lang="en-US">
                <a:solidFill>
                  <a:srgbClr val="330066"/>
                </a:solidFill>
              </a:rPr>
              <a:t>,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a</a:t>
            </a:r>
            <a:r>
              <a:rPr sz="2800" lang="en-US">
                <a:solidFill>
                  <a:srgbClr val="330066"/>
                </a:solidFill>
              </a:rPr>
              <a:t>v</a:t>
            </a:r>
            <a:r>
              <a:rPr sz="2800" lang="en-US">
                <a:solidFill>
                  <a:srgbClr val="330066"/>
                </a:solidFill>
              </a:rPr>
              <a:t>g</a:t>
            </a:r>
            <a:r>
              <a:rPr sz="2800" lang="en-US">
                <a:solidFill>
                  <a:srgbClr val="330066"/>
                </a:solidFill>
              </a:rPr>
              <a:t>u</a:t>
            </a:r>
            <a:r>
              <a:rPr sz="2800" lang="en-US">
                <a:solidFill>
                  <a:srgbClr val="330066"/>
                </a:solidFill>
              </a:rPr>
              <a:t>s</a:t>
            </a:r>
            <a:r>
              <a:rPr sz="2800" lang="en-US">
                <a:solidFill>
                  <a:srgbClr val="330066"/>
                </a:solidFill>
              </a:rPr>
              <a:t>t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o</a:t>
            </a:r>
            <a:r>
              <a:rPr sz="2800" lang="en-US">
                <a:solidFill>
                  <a:srgbClr val="330066"/>
                </a:solidFill>
              </a:rPr>
              <a:t>y</a:t>
            </a:r>
            <a:r>
              <a:rPr sz="2800" lang="en-US">
                <a:solidFill>
                  <a:srgbClr val="330066"/>
                </a:solidFill>
              </a:rPr>
              <a:t>l</a:t>
            </a:r>
            <a:r>
              <a:rPr sz="2800" lang="en-US">
                <a:solidFill>
                  <a:srgbClr val="330066"/>
                </a:solidFill>
              </a:rPr>
              <a:t>a</a:t>
            </a:r>
            <a:r>
              <a:rPr sz="2800" lang="en-US">
                <a:solidFill>
                  <a:srgbClr val="330066"/>
                </a:solidFill>
              </a:rPr>
              <a:t>r</a:t>
            </a:r>
            <a:r>
              <a:rPr sz="2800" lang="en-US">
                <a:solidFill>
                  <a:srgbClr val="330066"/>
                </a:solidFill>
              </a:rPr>
              <a:t>i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Y</a:t>
            </a:r>
            <a:r>
              <a:rPr sz="2800" lang="en-US">
                <a:solidFill>
                  <a:srgbClr val="330066"/>
                </a:solidFill>
              </a:rPr>
              <a:t>o</a:t>
            </a:r>
            <a:r>
              <a:rPr sz="2800" lang="en-US">
                <a:solidFill>
                  <a:srgbClr val="330066"/>
                </a:solidFill>
              </a:rPr>
              <a:t>z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f</a:t>
            </a:r>
            <a:r>
              <a:rPr sz="2800" lang="en-US">
                <a:solidFill>
                  <a:srgbClr val="330066"/>
                </a:solidFill>
              </a:rPr>
              <a:t>a</a:t>
            </a:r>
            <a:r>
              <a:rPr sz="2800" lang="en-US">
                <a:solidFill>
                  <a:srgbClr val="330066"/>
                </a:solidFill>
              </a:rPr>
              <a:t>s</a:t>
            </a:r>
            <a:r>
              <a:rPr sz="2800" lang="en-US">
                <a:solidFill>
                  <a:srgbClr val="330066"/>
                </a:solidFill>
              </a:rPr>
              <a:t>l</a:t>
            </a:r>
            <a:r>
              <a:rPr sz="2800" lang="en-US">
                <a:solidFill>
                  <a:srgbClr val="330066"/>
                </a:solidFill>
              </a:rPr>
              <a:t>i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hukmronlik </a:t>
            </a:r>
            <a:r>
              <a:rPr sz="2800" lang="en-US">
                <a:solidFill>
                  <a:srgbClr val="330066"/>
                </a:solidFill>
              </a:rPr>
              <a:t>qiladi</a:t>
            </a:r>
            <a:r>
              <a:rPr sz="2800" lang="en-US">
                <a:solidFill>
                  <a:srgbClr val="330066"/>
                </a:solidFill>
              </a:rPr>
              <a:t>.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B</a:t>
            </a:r>
            <a:r>
              <a:rPr sz="2800" lang="en-US">
                <a:solidFill>
                  <a:srgbClr val="330066"/>
                </a:solidFill>
              </a:rPr>
              <a:t>u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f</a:t>
            </a:r>
            <a:r>
              <a:rPr sz="2800" lang="en-US">
                <a:solidFill>
                  <a:srgbClr val="330066"/>
                </a:solidFill>
              </a:rPr>
              <a:t>a</a:t>
            </a:r>
            <a:r>
              <a:rPr sz="2800" lang="en-US">
                <a:solidFill>
                  <a:srgbClr val="330066"/>
                </a:solidFill>
              </a:rPr>
              <a:t>s</a:t>
            </a:r>
            <a:r>
              <a:rPr sz="2800" lang="en-US">
                <a:solidFill>
                  <a:srgbClr val="330066"/>
                </a:solidFill>
              </a:rPr>
              <a:t>l</a:t>
            </a:r>
            <a:r>
              <a:rPr sz="2800" lang="en-US">
                <a:solidFill>
                  <a:srgbClr val="330066"/>
                </a:solidFill>
              </a:rPr>
              <a:t>d</a:t>
            </a:r>
            <a:r>
              <a:rPr sz="2800" lang="en-US">
                <a:solidFill>
                  <a:srgbClr val="330066"/>
                </a:solidFill>
              </a:rPr>
              <a:t>a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oʻ</a:t>
            </a:r>
            <a:r>
              <a:rPr sz="2800" lang="en-US">
                <a:solidFill>
                  <a:srgbClr val="330066"/>
                </a:solidFill>
              </a:rPr>
              <a:t>q</a:t>
            </a:r>
            <a:r>
              <a:rPr sz="2800" lang="en-US">
                <a:solidFill>
                  <a:srgbClr val="330066"/>
                </a:solidFill>
              </a:rPr>
              <a:t>u</a:t>
            </a:r>
            <a:r>
              <a:rPr sz="2800" lang="en-US">
                <a:solidFill>
                  <a:srgbClr val="330066"/>
                </a:solidFill>
              </a:rPr>
              <a:t>v</a:t>
            </a:r>
            <a:r>
              <a:rPr sz="2800" lang="en-US">
                <a:solidFill>
                  <a:srgbClr val="330066"/>
                </a:solidFill>
              </a:rPr>
              <a:t>c</a:t>
            </a:r>
            <a:r>
              <a:rPr sz="2800" lang="en-US">
                <a:solidFill>
                  <a:srgbClr val="330066"/>
                </a:solidFill>
              </a:rPr>
              <a:t>hilar </a:t>
            </a:r>
            <a:r>
              <a:rPr sz="2800" lang="en-US">
                <a:solidFill>
                  <a:srgbClr val="330066"/>
                </a:solidFill>
              </a:rPr>
              <a:t>y</a:t>
            </a:r>
            <a:r>
              <a:rPr sz="2800" lang="en-US">
                <a:solidFill>
                  <a:srgbClr val="330066"/>
                </a:solidFill>
              </a:rPr>
              <a:t>o</a:t>
            </a:r>
            <a:r>
              <a:rPr sz="2800" lang="en-US">
                <a:solidFill>
                  <a:srgbClr val="330066"/>
                </a:solidFill>
              </a:rPr>
              <a:t>z</a:t>
            </a:r>
            <a:r>
              <a:rPr sz="2800" lang="en-US">
                <a:solidFill>
                  <a:srgbClr val="330066"/>
                </a:solidFill>
              </a:rPr>
              <a:t>g</a:t>
            </a:r>
            <a:r>
              <a:rPr sz="2800" lang="en-US">
                <a:solidFill>
                  <a:srgbClr val="330066"/>
                </a:solidFill>
              </a:rPr>
              <a:t>i</a:t>
            </a:r>
            <a:r>
              <a:rPr sz="2800" lang="en-US">
                <a:solidFill>
                  <a:srgbClr val="330066"/>
                </a:solidFill>
              </a:rPr>
              <a:t> </a:t>
            </a:r>
            <a:r>
              <a:rPr sz="2800" lang="en-US">
                <a:solidFill>
                  <a:srgbClr val="330066"/>
                </a:solidFill>
              </a:rPr>
              <a:t>t</a:t>
            </a:r>
            <a:r>
              <a:rPr sz="2800" lang="en-US">
                <a:solidFill>
                  <a:srgbClr val="330066"/>
                </a:solidFill>
              </a:rPr>
              <a:t>a</a:t>
            </a:r>
            <a:r>
              <a:rPr altLang="en-US" sz="2800" lang="uz-UZ_#Latn">
                <a:solidFill>
                  <a:srgbClr val="330066"/>
                </a:solidFill>
              </a:rPr>
              <a:t>ʼ</a:t>
            </a:r>
            <a:r>
              <a:rPr altLang="en-US" sz="2800" lang="en-US">
                <a:solidFill>
                  <a:srgbClr val="330066"/>
                </a:solidFill>
              </a:rPr>
              <a:t>t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l</a:t>
            </a:r>
            <a:r>
              <a:rPr altLang="en-US" sz="2800" lang="en-US">
                <a:solidFill>
                  <a:srgbClr val="330066"/>
                </a:solidFill>
              </a:rPr>
              <a:t>g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c</a:t>
            </a:r>
            <a:r>
              <a:rPr altLang="en-US" sz="2800" lang="en-US">
                <a:solidFill>
                  <a:srgbClr val="330066"/>
                </a:solidFill>
              </a:rPr>
              <a:t>h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q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s</a:t>
            </a:r>
            <a:r>
              <a:rPr altLang="en-US" sz="2800" lang="en-US">
                <a:solidFill>
                  <a:srgbClr val="330066"/>
                </a:solidFill>
              </a:rPr>
              <a:t>h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d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.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Q</a:t>
            </a:r>
            <a:r>
              <a:rPr altLang="en-US" sz="2800" lang="en-US">
                <a:solidFill>
                  <a:srgbClr val="330066"/>
                </a:solidFill>
              </a:rPr>
              <a:t>u</a:t>
            </a:r>
            <a:r>
              <a:rPr altLang="en-US" sz="2800" lang="en-US">
                <a:solidFill>
                  <a:srgbClr val="330066"/>
                </a:solidFill>
              </a:rPr>
              <a:t>y</a:t>
            </a:r>
            <a:r>
              <a:rPr altLang="en-US" sz="2800" lang="en-US">
                <a:solidFill>
                  <a:srgbClr val="330066"/>
                </a:solidFill>
              </a:rPr>
              <a:t>o</a:t>
            </a:r>
            <a:r>
              <a:rPr altLang="en-US" sz="2800" lang="en-US">
                <a:solidFill>
                  <a:srgbClr val="330066"/>
                </a:solidFill>
              </a:rPr>
              <a:t>s</a:t>
            </a:r>
            <a:r>
              <a:rPr altLang="en-US" sz="2800" lang="en-US">
                <a:solidFill>
                  <a:srgbClr val="330066"/>
                </a:solidFill>
              </a:rPr>
              <a:t>h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oʻ</a:t>
            </a:r>
            <a:r>
              <a:rPr altLang="en-US" sz="2800" lang="en-US">
                <a:solidFill>
                  <a:srgbClr val="330066"/>
                </a:solidFill>
              </a:rPr>
              <a:t>z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n</a:t>
            </a:r>
            <a:r>
              <a:rPr altLang="en-US" sz="2800" lang="en-US">
                <a:solidFill>
                  <a:srgbClr val="330066"/>
                </a:solidFill>
              </a:rPr>
              <a:t>u</a:t>
            </a:r>
            <a:r>
              <a:rPr altLang="en-US" sz="2800" lang="en-US">
                <a:solidFill>
                  <a:srgbClr val="330066"/>
                </a:solidFill>
              </a:rPr>
              <a:t>r</a:t>
            </a:r>
            <a:r>
              <a:rPr altLang="en-US" sz="2800" lang="en-US">
                <a:solidFill>
                  <a:srgbClr val="330066"/>
                </a:solidFill>
              </a:rPr>
              <a:t>l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r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n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b</a:t>
            </a:r>
            <a:r>
              <a:rPr altLang="en-US" sz="2800" lang="en-US">
                <a:solidFill>
                  <a:srgbClr val="330066"/>
                </a:solidFill>
              </a:rPr>
              <a:t>e</a:t>
            </a:r>
            <a:r>
              <a:rPr altLang="en-US" sz="2800" lang="en-US">
                <a:solidFill>
                  <a:srgbClr val="330066"/>
                </a:solidFill>
              </a:rPr>
              <a:t>m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n</a:t>
            </a:r>
            <a:r>
              <a:rPr altLang="en-US" sz="2800" lang="en-US">
                <a:solidFill>
                  <a:srgbClr val="330066"/>
                </a:solidFill>
              </a:rPr>
              <a:t>n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t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s</a:t>
            </a:r>
            <a:r>
              <a:rPr altLang="en-US" sz="2800" lang="en-US">
                <a:solidFill>
                  <a:srgbClr val="330066"/>
                </a:solidFill>
              </a:rPr>
              <a:t>o</a:t>
            </a:r>
            <a:r>
              <a:rPr altLang="en-US" sz="2800" lang="en-US">
                <a:solidFill>
                  <a:srgbClr val="330066"/>
                </a:solidFill>
              </a:rPr>
              <a:t>c</a:t>
            </a:r>
            <a:r>
              <a:rPr altLang="en-US" sz="2800" lang="en-US">
                <a:solidFill>
                  <a:srgbClr val="330066"/>
                </a:solidFill>
              </a:rPr>
              <a:t>h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d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.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M</a:t>
            </a:r>
            <a:r>
              <a:rPr altLang="en-US" sz="2800" lang="en-US">
                <a:solidFill>
                  <a:srgbClr val="330066"/>
                </a:solidFill>
              </a:rPr>
              <a:t>e</a:t>
            </a:r>
            <a:r>
              <a:rPr altLang="en-US" sz="2800" lang="en-US">
                <a:solidFill>
                  <a:srgbClr val="330066"/>
                </a:solidFill>
              </a:rPr>
              <a:t>v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l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r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p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s</a:t>
            </a:r>
            <a:r>
              <a:rPr altLang="en-US" sz="2800" lang="en-US">
                <a:solidFill>
                  <a:srgbClr val="330066"/>
                </a:solidFill>
              </a:rPr>
              <a:t>h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d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.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D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r</a:t>
            </a:r>
            <a:r>
              <a:rPr altLang="en-US" sz="2800" lang="en-US">
                <a:solidFill>
                  <a:srgbClr val="330066"/>
                </a:solidFill>
              </a:rPr>
              <a:t>y</a:t>
            </a:r>
            <a:r>
              <a:rPr altLang="en-US" sz="2800" lang="en-US">
                <a:solidFill>
                  <a:srgbClr val="330066"/>
                </a:solidFill>
              </a:rPr>
              <a:t>o</a:t>
            </a:r>
            <a:r>
              <a:rPr altLang="en-US" sz="2800" lang="en-US">
                <a:solidFill>
                  <a:srgbClr val="330066"/>
                </a:solidFill>
              </a:rPr>
              <a:t>l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r</a:t>
            </a:r>
            <a:r>
              <a:rPr altLang="en-US" sz="2800" lang="en-US">
                <a:solidFill>
                  <a:srgbClr val="330066"/>
                </a:solidFill>
              </a:rPr>
              <a:t>d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s</a:t>
            </a:r>
            <a:r>
              <a:rPr altLang="en-US" sz="2800" lang="en-US">
                <a:solidFill>
                  <a:srgbClr val="330066"/>
                </a:solidFill>
              </a:rPr>
              <a:t>u</a:t>
            </a:r>
            <a:r>
              <a:rPr altLang="en-US" sz="2800" lang="en-US">
                <a:solidFill>
                  <a:srgbClr val="330066"/>
                </a:solidFill>
              </a:rPr>
              <a:t>v</a:t>
            </a:r>
            <a:r>
              <a:rPr altLang="en-US" sz="2800" lang="en-US">
                <a:solidFill>
                  <a:srgbClr val="330066"/>
                </a:solidFill>
              </a:rPr>
              <a:t>l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r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t</a:t>
            </a:r>
            <a:r>
              <a:rPr altLang="en-US" sz="2800" lang="en-US">
                <a:solidFill>
                  <a:srgbClr val="330066"/>
                </a:solidFill>
              </a:rPr>
              <a:t>oʻ</a:t>
            </a:r>
            <a:r>
              <a:rPr altLang="en-US" sz="2800" lang="en-US">
                <a:solidFill>
                  <a:srgbClr val="330066"/>
                </a:solidFill>
              </a:rPr>
              <a:t>l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b</a:t>
            </a:r>
            <a:r>
              <a:rPr altLang="en-US" sz="2800" lang="en-US">
                <a:solidFill>
                  <a:srgbClr val="330066"/>
                </a:solidFill>
              </a:rPr>
              <a:t>-</a:t>
            </a:r>
            <a:r>
              <a:rPr altLang="en-US" sz="2800" lang="en-US">
                <a:solidFill>
                  <a:srgbClr val="330066"/>
                </a:solidFill>
              </a:rPr>
              <a:t>t</a:t>
            </a:r>
            <a:r>
              <a:rPr altLang="en-US" sz="2800" lang="en-US">
                <a:solidFill>
                  <a:srgbClr val="330066"/>
                </a:solidFill>
              </a:rPr>
              <a:t>o</a:t>
            </a:r>
            <a:r>
              <a:rPr altLang="en-US" sz="2800" lang="en-US">
                <a:solidFill>
                  <a:srgbClr val="330066"/>
                </a:solidFill>
              </a:rPr>
              <a:t>s</a:t>
            </a:r>
            <a:r>
              <a:rPr altLang="en-US" sz="2800" lang="en-US">
                <a:solidFill>
                  <a:srgbClr val="330066"/>
                </a:solidFill>
              </a:rPr>
              <a:t>h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b</a:t>
            </a:r>
            <a:r>
              <a:rPr altLang="en-US" sz="2800" lang="en-US">
                <a:solidFill>
                  <a:srgbClr val="330066"/>
                </a:solidFill>
              </a:rPr>
              <a:t> </a:t>
            </a:r>
            <a:r>
              <a:rPr altLang="en-US" sz="2800" lang="en-US">
                <a:solidFill>
                  <a:srgbClr val="330066"/>
                </a:solidFill>
              </a:rPr>
              <a:t>o</a:t>
            </a:r>
            <a:r>
              <a:rPr altLang="en-US" sz="2800" lang="en-US">
                <a:solidFill>
                  <a:srgbClr val="330066"/>
                </a:solidFill>
              </a:rPr>
              <a:t>q</a:t>
            </a:r>
            <a:r>
              <a:rPr altLang="en-US" sz="2800" lang="en-US">
                <a:solidFill>
                  <a:srgbClr val="330066"/>
                </a:solidFill>
              </a:rPr>
              <a:t>a</a:t>
            </a:r>
            <a:r>
              <a:rPr altLang="en-US" sz="2800" lang="en-US">
                <a:solidFill>
                  <a:srgbClr val="330066"/>
                </a:solidFill>
              </a:rPr>
              <a:t>d</a:t>
            </a:r>
            <a:r>
              <a:rPr altLang="en-US" sz="2800" lang="en-US">
                <a:solidFill>
                  <a:srgbClr val="330066"/>
                </a:solidFill>
              </a:rPr>
              <a:t>i</a:t>
            </a:r>
            <a:r>
              <a:rPr altLang="en-US" sz="2800" lang="en-US">
                <a:solidFill>
                  <a:srgbClr val="330066"/>
                </a:solidFill>
              </a:rPr>
              <a:t>.</a:t>
            </a:r>
            <a:endParaRPr sz="2800" lang="uz-UZ-#Latn">
              <a:solidFill>
                <a:srgbClr val="33006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0" name="直接连接符 47"/>
          <p:cNvCxnSpPr>
            <a:cxnSpLocks/>
          </p:cNvCxnSpPr>
          <p:nvPr/>
        </p:nvCxnSpPr>
        <p:spPr>
          <a:xfrm>
            <a:off x="4483521" y="918182"/>
            <a:ext cx="251669" cy="0"/>
          </a:xfrm>
          <a:prstGeom prst="line"/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9" name="椭圆 48"/>
          <p:cNvSpPr/>
          <p:nvPr/>
        </p:nvSpPr>
        <p:spPr>
          <a:xfrm>
            <a:off x="939635" y="1532101"/>
            <a:ext cx="2533338" cy="2533338"/>
          </a:xfrm>
          <a:prstGeom prst="ellipse"/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lang="zh-CN"/>
          </a:p>
        </p:txBody>
      </p:sp>
      <p:sp>
        <p:nvSpPr>
          <p:cNvPr id="1048630" name="AutoShape 112" descr="e7d195523061f1c09e9d68d7cf438b91ef959ecb14fc25d26BBA7F7DBC18E55DFF4014AF651F0BF2569D4B6C1DA7F1A4683A481403BD872FC687266AD13265C1DE7C373772FD8728ABDD69ADD03BFF5BE2862BC891DBB79E825C48FE409F831AFED3AAD27E3FED29B412A967C8E4745213867FA397CC3BAF8BF4A4A6096475EE4C633356C802899A19DC8B7E6979510F"/>
          <p:cNvSpPr/>
          <p:nvPr/>
        </p:nvSpPr>
        <p:spPr bwMode="auto">
          <a:xfrm>
            <a:off x="4822004" y="3679772"/>
            <a:ext cx="328338" cy="326891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 bIns="19050" lIns="19050" rIns="19050" tIns="19050"/>
          <a:p>
            <a:pPr algn="ctr" defTabSz="228600" eaLnBrk="1" fontAlgn="base" hangingPunct="0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sz="1500" i="0" kern="0" kumimoji="0" lang="en-US" noProof="0" normalizeH="0" spc="0" strike="noStrike" u="none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algn="tl" blurRad="38100" dir="2700000" dist="38100">
                  <a:srgbClr val="000000"/>
                </a:outerShdw>
              </a:effectLst>
              <a:uLnTx/>
              <a:uFillTx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43" name="组合 57" descr="e7d195523061f1c09e9d68d7cf438b91ef959ecb14fc25d26BBA7F7DBC18E55DFF4014AF651F0BF2569D4B6C1DA7F1A4683A481403BD872FC687266AD13265C1DE7C373772FD8728ABDD69ADD03BFF5BE2862BC891DBB79E825C48FE409F831AFED3AAD27E3FED29B412A967C8E4745213867FA397CC3BAF8BF4A4A6096475EE4C633356C802899A19DC8B7E6979510F"/>
          <p:cNvGrpSpPr/>
          <p:nvPr/>
        </p:nvGrpSpPr>
        <p:grpSpPr>
          <a:xfrm>
            <a:off x="4873735" y="2710965"/>
            <a:ext cx="224877" cy="327806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04863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63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60" descr="e7d195523061f1c09e9d68d7cf438b91ef959ecb14fc25d26BBA7F7DBC18E55DFF4014AF651F0BF2569D4B6C1DA7F1A4683A481403BD872FC687266AD13265C1DE7C373772FD8728ABDD69ADD03BFF5BE2862BC891DBB79E825C48FE409F831AFED3AAD27E3FED29B412A967C8E4745213867FA397CC3BAF8BF4A4A6096475EE4C633356C802899A19DC8B7E6979510F"/>
          <p:cNvGrpSpPr/>
          <p:nvPr/>
        </p:nvGrpSpPr>
        <p:grpSpPr>
          <a:xfrm flipH="1">
            <a:off x="4822550" y="1802365"/>
            <a:ext cx="327246" cy="327246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1048633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8634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 bIns="19050" lIns="19050" rIns="19050" tIns="19050"/>
            <a:p>
              <a:pPr algn="ctr" defTabSz="228600" eaLnBrk="1" fontAlgn="base" hangingPunct="0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baseline="0" b="0" cap="none" sz="1500" i="0" kern="0" kumimoji="0" lang="en-US" noProof="0" normalizeH="0" spc="0" strike="noStrike" u="none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48635" name="TextBox 61"/>
          <p:cNvSpPr txBox="1"/>
          <p:nvPr/>
        </p:nvSpPr>
        <p:spPr>
          <a:xfrm>
            <a:off x="2979850" y="640562"/>
            <a:ext cx="2789545" cy="891539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b="1" sz="3200">
                <a:solidFill>
                  <a:srgbClr val="44546A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altLang="en-US" b="0" dirty="0" sz="5400" lang="en-US">
                <a:solidFill>
                  <a:srgbClr val="BF0000"/>
                </a:solidFill>
                <a:latin typeface="Arial"/>
                <a:ea typeface="+mj-ea"/>
              </a:rPr>
              <a:t>K</a:t>
            </a:r>
            <a:r>
              <a:rPr altLang="en-US" b="0" dirty="0" sz="5400" lang="en-US">
                <a:solidFill>
                  <a:srgbClr val="BF0000"/>
                </a:solidFill>
                <a:latin typeface="Arial"/>
                <a:ea typeface="+mj-ea"/>
              </a:rPr>
              <a:t>u</a:t>
            </a:r>
            <a:r>
              <a:rPr altLang="en-US" b="0" dirty="0" sz="5400" lang="en-US">
                <a:solidFill>
                  <a:srgbClr val="BF0000"/>
                </a:solidFill>
                <a:latin typeface="Arial"/>
                <a:ea typeface="+mj-ea"/>
              </a:rPr>
              <a:t>z</a:t>
            </a:r>
            <a:endParaRPr altLang="en-US" b="0" dirty="0" sz="2800" lang="zh-CN">
              <a:solidFill>
                <a:srgbClr val="BF0000"/>
              </a:solidFill>
              <a:latin typeface="+mj-ea"/>
              <a:ea typeface="+mj-ea"/>
            </a:endParaRPr>
          </a:p>
        </p:txBody>
      </p:sp>
      <p:sp>
        <p:nvSpPr>
          <p:cNvPr id="1048636" name=""/>
          <p:cNvSpPr txBox="1"/>
          <p:nvPr/>
        </p:nvSpPr>
        <p:spPr>
          <a:xfrm>
            <a:off x="3688314" y="1802365"/>
            <a:ext cx="5194955" cy="30251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Oʻ</a:t>
            </a:r>
            <a:r>
              <a:rPr sz="2800" lang="en-US">
                <a:solidFill>
                  <a:srgbClr val="000000"/>
                </a:solidFill>
              </a:rPr>
              <a:t>z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ekiston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sentabr,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br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z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hukmron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q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sargʻayib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oʻ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altLang="en-US" sz="2800" lang="uz-UZ_#Latn">
                <a:solidFill>
                  <a:srgbClr val="000000"/>
                </a:solidFill>
              </a:rPr>
              <a:t>ʼmatlari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en-US">
                <a:solidFill>
                  <a:srgbClr val="000000"/>
                </a:solidFill>
              </a:rPr>
              <a:t>b</a:t>
            </a:r>
            <a:r>
              <a:rPr altLang="en-US" sz="2800" lang="en-US">
                <a:solidFill>
                  <a:srgbClr val="000000"/>
                </a:solidFill>
              </a:rPr>
              <a:t>oʻ</a:t>
            </a:r>
            <a:r>
              <a:rPr altLang="en-US" sz="2800" lang="en-US">
                <a:solidFill>
                  <a:srgbClr val="000000"/>
                </a:solidFill>
              </a:rPr>
              <a:t>l</a:t>
            </a:r>
            <a:r>
              <a:rPr altLang="en-US" sz="2800" lang="en-US">
                <a:solidFill>
                  <a:srgbClr val="000000"/>
                </a:solidFill>
              </a:rPr>
              <a:t>m</a:t>
            </a:r>
            <a:r>
              <a:rPr altLang="en-US" sz="2800" lang="en-US">
                <a:solidFill>
                  <a:srgbClr val="000000"/>
                </a:solidFill>
              </a:rPr>
              <a:t>i</a:t>
            </a:r>
            <a:r>
              <a:rPr altLang="en-US" sz="2800" lang="en-US">
                <a:solidFill>
                  <a:srgbClr val="000000"/>
                </a:solidFill>
              </a:rPr>
              <a:t>s</a:t>
            </a:r>
            <a:r>
              <a:rPr altLang="en-US" sz="2800" lang="en-US">
                <a:solidFill>
                  <a:srgbClr val="000000"/>
                </a:solidFill>
              </a:rPr>
              <a:t>h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en-US">
                <a:solidFill>
                  <a:srgbClr val="000000"/>
                </a:solidFill>
              </a:rPr>
              <a:t>m</a:t>
            </a:r>
            <a:r>
              <a:rPr altLang="en-US" sz="2800" lang="en-US">
                <a:solidFill>
                  <a:srgbClr val="000000"/>
                </a:solidFill>
              </a:rPr>
              <a:t>e</a:t>
            </a:r>
            <a:r>
              <a:rPr altLang="en-US" sz="2800" lang="en-US">
                <a:solidFill>
                  <a:srgbClr val="000000"/>
                </a:solidFill>
              </a:rPr>
              <a:t>v</a:t>
            </a:r>
            <a:r>
              <a:rPr altLang="en-US" sz="2800" lang="en-US">
                <a:solidFill>
                  <a:srgbClr val="000000"/>
                </a:solidFill>
              </a:rPr>
              <a:t>a</a:t>
            </a:r>
            <a:r>
              <a:rPr altLang="en-US" sz="2800" lang="en-US">
                <a:solidFill>
                  <a:srgbClr val="000000"/>
                </a:solidFill>
              </a:rPr>
              <a:t>l</a:t>
            </a:r>
            <a:r>
              <a:rPr altLang="en-US" sz="2800" lang="en-US">
                <a:solidFill>
                  <a:srgbClr val="000000"/>
                </a:solidFill>
              </a:rPr>
              <a:t>a</a:t>
            </a:r>
            <a:r>
              <a:rPr altLang="en-US" sz="2800" lang="en-US">
                <a:solidFill>
                  <a:srgbClr val="000000"/>
                </a:solidFill>
              </a:rPr>
              <a:t>r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en-US">
                <a:solidFill>
                  <a:srgbClr val="000000"/>
                </a:solidFill>
              </a:rPr>
              <a:t>x</a:t>
            </a:r>
            <a:r>
              <a:rPr altLang="en-US" sz="2800" lang="en-US">
                <a:solidFill>
                  <a:srgbClr val="000000"/>
                </a:solidFill>
              </a:rPr>
              <a:t>i</a:t>
            </a:r>
            <a:r>
              <a:rPr altLang="en-US" sz="2800" lang="en-US">
                <a:solidFill>
                  <a:srgbClr val="000000"/>
                </a:solidFill>
              </a:rPr>
              <a:t>l</a:t>
            </a:r>
            <a:r>
              <a:rPr altLang="en-US" sz="2800" lang="en-US">
                <a:solidFill>
                  <a:srgbClr val="000000"/>
                </a:solidFill>
              </a:rPr>
              <a:t>-</a:t>
            </a:r>
            <a:r>
              <a:rPr altLang="en-US" sz="2800" lang="en-US">
                <a:solidFill>
                  <a:srgbClr val="000000"/>
                </a:solidFill>
              </a:rPr>
              <a:t>x</a:t>
            </a:r>
            <a:r>
              <a:rPr altLang="en-US" sz="2800" lang="en-US">
                <a:solidFill>
                  <a:srgbClr val="000000"/>
                </a:solidFill>
              </a:rPr>
              <a:t>i</a:t>
            </a:r>
            <a:r>
              <a:rPr altLang="en-US" sz="2800" lang="en-US">
                <a:solidFill>
                  <a:srgbClr val="000000"/>
                </a:solidFill>
              </a:rPr>
              <a:t>l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r>
              <a:rPr altLang="en-US" sz="2800" lang="en-US">
                <a:solidFill>
                  <a:srgbClr val="000000"/>
                </a:solidFill>
              </a:rPr>
              <a:t>p</a:t>
            </a:r>
            <a:r>
              <a:rPr altLang="en-US" sz="2800" lang="en-US">
                <a:solidFill>
                  <a:srgbClr val="000000"/>
                </a:solidFill>
              </a:rPr>
              <a:t>i</a:t>
            </a:r>
            <a:r>
              <a:rPr altLang="en-US" sz="2800" lang="en-US">
                <a:solidFill>
                  <a:srgbClr val="000000"/>
                </a:solidFill>
              </a:rPr>
              <a:t>s</a:t>
            </a:r>
            <a:r>
              <a:rPr altLang="en-US" sz="2800" lang="en-US">
                <a:solidFill>
                  <a:srgbClr val="000000"/>
                </a:solidFill>
              </a:rPr>
              <a:t>h</a:t>
            </a:r>
            <a:r>
              <a:rPr altLang="en-US" sz="2800" lang="en-US">
                <a:solidFill>
                  <a:srgbClr val="000000"/>
                </a:solidFill>
              </a:rPr>
              <a:t>a</a:t>
            </a:r>
            <a:r>
              <a:rPr altLang="en-US" sz="2800" lang="en-US">
                <a:solidFill>
                  <a:srgbClr val="000000"/>
                </a:solidFill>
              </a:rPr>
              <a:t>d</a:t>
            </a:r>
            <a:r>
              <a:rPr altLang="en-US" sz="2800" lang="en-US">
                <a:solidFill>
                  <a:srgbClr val="000000"/>
                </a:solidFill>
              </a:rPr>
              <a:t>i</a:t>
            </a:r>
            <a:r>
              <a:rPr altLang="en-US" sz="2800" lang="en-US">
                <a:solidFill>
                  <a:srgbClr val="000000"/>
                </a:solidFill>
              </a:rPr>
              <a:t>.</a:t>
            </a:r>
            <a:r>
              <a:rPr altLang="en-US" sz="2800" lang="en-US">
                <a:solidFill>
                  <a:srgbClr val="000000"/>
                </a:solidFill>
              </a:rPr>
              <a:t> </a:t>
            </a:r>
            <a:endParaRPr sz="2800" lang="uz-UZ-#Latn">
              <a:solidFill>
                <a:srgbClr val="000000"/>
              </a:solidFill>
            </a:endParaRPr>
          </a:p>
        </p:txBody>
      </p:sp>
      <p:sp>
        <p:nvSpPr>
          <p:cNvPr id="1048637" name="椭圆 55" descr="e7d195523061f1c09e9d68d7cf438b91ef959ecb14fc25d26BBA7F7DBC18E55DFF4014AF651F0BF2569D4B6C1DA7F1A4683A481403BD872FC687266AD13265C1DE7C373772FD8728ABDD69ADD03BFF5BE2862BC891DBB79E825C48FE409F831AFED3AAD27E3FED29B412A967C8E4745213867FA397CC3BAF8BF4A4A6096475EE4C633356C802899A19DC8B7E6979510F"/>
          <p:cNvSpPr/>
          <p:nvPr/>
        </p:nvSpPr>
        <p:spPr>
          <a:xfrm>
            <a:off x="4701409" y="3567213"/>
            <a:ext cx="569529" cy="569529"/>
          </a:xfrm>
          <a:prstGeom prst="ellipse"/>
          <a:solidFill>
            <a:srgbClr val="7F8FC2"/>
          </a:solidFill>
          <a:ln>
            <a:noFill/>
          </a:ln>
        </p:spPr>
        <p:txBody>
          <a:bodyPr anchor="ctr" rtlCol="0"/>
          <a:lstStyle>
            <a:defPPr>
              <a:defRPr lang="en-US"/>
            </a:defPPr>
            <a:lvl1pPr algn="l" defTabSz="457200" eaLnBrk="1" hangingPunct="1" latinLnBrk="0" marL="0" rtl="0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595959"/>
              </a:solidFill>
            </a:endParaRPr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43779"/>
            <a:ext cx="9299863" cy="5156641"/>
          </a:xfrm>
          <a:prstGeom prst="rect"/>
        </p:spPr>
      </p:pic>
      <p:sp>
        <p:nvSpPr>
          <p:cNvPr id="1048638" name=""/>
          <p:cNvSpPr txBox="1"/>
          <p:nvPr/>
        </p:nvSpPr>
        <p:spPr>
          <a:xfrm>
            <a:off x="1572708" y="1569822"/>
            <a:ext cx="6324964" cy="2606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FFFF00"/>
                </a:solidFill>
              </a:rPr>
              <a:t>Oʻzbekistonda sentabr, oktabr, noyabr oylarida Kuz fasli hukmronlik qiladi. Bu faslda daraxtlarning bargi sargʻayib, toʻkila boshlaydi. Tabiat tilla libosini kiyadi. Tabiat neʼmatlari boʻlmish mevalar xil-xil pishadi. </a:t>
            </a:r>
            <a:endParaRPr sz="2800" lang="uz-UZ-#Latn">
              <a:solidFill>
                <a:srgbClr val="FFFF00"/>
              </a:solidFill>
            </a:endParaRPr>
          </a:p>
        </p:txBody>
      </p:sp>
      <p:sp>
        <p:nvSpPr>
          <p:cNvPr id="1048639" name=""/>
          <p:cNvSpPr txBox="1"/>
          <p:nvPr/>
        </p:nvSpPr>
        <p:spPr>
          <a:xfrm>
            <a:off x="2735189" y="0"/>
            <a:ext cx="4720869" cy="1513840"/>
          </a:xfrm>
          <a:prstGeom prst="rect"/>
        </p:spPr>
        <p:txBody>
          <a:bodyPr rtlCol="0" wrap="square">
            <a:spAutoFit/>
          </a:bodyPr>
          <a:p>
            <a:r>
              <a:rPr sz="9600" lang="en-US">
                <a:solidFill>
                  <a:srgbClr val="36363D"/>
                </a:solidFill>
              </a:rPr>
              <a:t>K</a:t>
            </a:r>
            <a:r>
              <a:rPr sz="9600" lang="en-US">
                <a:solidFill>
                  <a:srgbClr val="36363D"/>
                </a:solidFill>
              </a:rPr>
              <a:t>u</a:t>
            </a:r>
            <a:r>
              <a:rPr sz="9600" lang="en-US">
                <a:solidFill>
                  <a:srgbClr val="36363D"/>
                </a:solidFill>
              </a:rPr>
              <a:t>z</a:t>
            </a:r>
            <a:r>
              <a:rPr sz="2800" lang="en-US">
                <a:solidFill>
                  <a:srgbClr val="36363D"/>
                </a:solidFill>
              </a:rPr>
              <a:t> </a:t>
            </a:r>
            <a:endParaRPr sz="2800" lang="uz-UZ-#Latn">
              <a:solidFill>
                <a:srgbClr val="36363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日系答辩1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7F8FC2"/>
      </a:accent1>
      <a:accent2>
        <a:srgbClr val="FE90A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方正苏新诗柳楷简体">
      <a:majorFont>
        <a:latin typeface="Arial"/>
        <a:ea typeface="Arial"/>
        <a:cs typeface=""/>
      </a:majorFont>
      <a:minorFont>
        <a:latin typeface="Calibri Light"/>
        <a:ea typeface="Arial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Presentation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演示文稿</dc:title>
  <dc:creator>熊猫哒哒</dc:creator>
  <cp:lastModifiedBy>s_qianhanru</cp:lastModifiedBy>
  <dcterms:created xsi:type="dcterms:W3CDTF">2018-03-19T09:08:00Z</dcterms:created>
  <dcterms:modified xsi:type="dcterms:W3CDTF">2023-12-05T04:10:55Z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  <property fmtid="{D5CDD505-2E9C-101B-9397-08002B2CF9AE}" pid="3" name="ICV">
    <vt:lpwstr>874c1ab019454eb0a67dde0e477d2837</vt:lpwstr>
  </property>
</Properties>
</file>